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CFF7F-4432-4C78-8426-43F911B5895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C2B17A1-14B6-4F80-9CFD-4A9AF4CFD29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200" b="1" dirty="0" smtClean="0"/>
            <a:t>A body of rules followed by an assembly</a:t>
          </a:r>
          <a:endParaRPr lang="en-US" sz="2200" b="1" dirty="0"/>
        </a:p>
      </dgm:t>
    </dgm:pt>
    <dgm:pt modelId="{CC1FD3D0-0DD8-48FD-A868-24868F1236D4}" type="parTrans" cxnId="{A9DB0867-54FC-4E79-866B-665929CD3589}">
      <dgm:prSet/>
      <dgm:spPr/>
      <dgm:t>
        <a:bodyPr/>
        <a:lstStyle/>
        <a:p>
          <a:endParaRPr lang="en-US"/>
        </a:p>
      </dgm:t>
    </dgm:pt>
    <dgm:pt modelId="{7C1AF720-EFE5-4BB2-8C60-C183ADCD5CBE}" type="sibTrans" cxnId="{A9DB0867-54FC-4E79-866B-665929CD3589}">
      <dgm:prSet/>
      <dgm:spPr/>
      <dgm:t>
        <a:bodyPr/>
        <a:lstStyle/>
        <a:p>
          <a:endParaRPr lang="en-US"/>
        </a:p>
      </dgm:t>
    </dgm:pt>
    <dgm:pt modelId="{059B105F-C374-43F6-A207-D5DB9409CEED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200" b="1" dirty="0" smtClean="0"/>
            <a:t>Allows an organization to retain exactly the degree of direct control over its affairs that it chooses to reserve to itself</a:t>
          </a:r>
          <a:endParaRPr lang="en-US" sz="2200" b="1" dirty="0"/>
        </a:p>
      </dgm:t>
    </dgm:pt>
    <dgm:pt modelId="{950E49E5-F0A1-44F4-A9CE-7992924589C5}" type="parTrans" cxnId="{FE94617D-48CB-4E8C-A5D0-A811E19F5995}">
      <dgm:prSet/>
      <dgm:spPr/>
      <dgm:t>
        <a:bodyPr/>
        <a:lstStyle/>
        <a:p>
          <a:endParaRPr lang="en-US"/>
        </a:p>
      </dgm:t>
    </dgm:pt>
    <dgm:pt modelId="{17840C0E-3AF5-4D84-8BBB-2ABA507B0341}" type="sibTrans" cxnId="{FE94617D-48CB-4E8C-A5D0-A811E19F5995}">
      <dgm:prSet/>
      <dgm:spPr/>
      <dgm:t>
        <a:bodyPr/>
        <a:lstStyle/>
        <a:p>
          <a:endParaRPr lang="en-US"/>
        </a:p>
      </dgm:t>
    </dgm:pt>
    <dgm:pt modelId="{7C15F53E-AAE3-465F-BBA3-72BFEBC0126A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200" b="1" dirty="0" smtClean="0"/>
            <a:t>Enables membership to establish and empower effective leadership as it wishes	</a:t>
          </a:r>
          <a:endParaRPr lang="en-US" sz="2200" b="1" dirty="0"/>
        </a:p>
      </dgm:t>
    </dgm:pt>
    <dgm:pt modelId="{809FB528-ABFF-4103-A232-6CE1D15D7B4E}" type="parTrans" cxnId="{DCDF8F0B-D971-4CFE-ABC1-588DF932E27A}">
      <dgm:prSet/>
      <dgm:spPr/>
      <dgm:t>
        <a:bodyPr/>
        <a:lstStyle/>
        <a:p>
          <a:endParaRPr lang="en-US"/>
        </a:p>
      </dgm:t>
    </dgm:pt>
    <dgm:pt modelId="{7E82B37D-E702-4895-B330-6E91DC48AC0B}" type="sibTrans" cxnId="{DCDF8F0B-D971-4CFE-ABC1-588DF932E27A}">
      <dgm:prSet/>
      <dgm:spPr/>
      <dgm:t>
        <a:bodyPr/>
        <a:lstStyle/>
        <a:p>
          <a:endParaRPr lang="en-US"/>
        </a:p>
      </dgm:t>
    </dgm:pt>
    <dgm:pt modelId="{AFD1DDC4-26E1-402A-A2A7-565CA08E0EE1}" type="pres">
      <dgm:prSet presAssocID="{869CFF7F-4432-4C78-8426-43F911B5895B}" presName="compositeShape" presStyleCnt="0">
        <dgm:presLayoutVars>
          <dgm:chMax val="7"/>
          <dgm:dir/>
          <dgm:resizeHandles val="exact"/>
        </dgm:presLayoutVars>
      </dgm:prSet>
      <dgm:spPr/>
    </dgm:pt>
    <dgm:pt modelId="{40827348-8344-4008-8441-702C1EE80070}" type="pres">
      <dgm:prSet presAssocID="{2C2B17A1-14B6-4F80-9CFD-4A9AF4CFD29C}" presName="circ1" presStyleLbl="vennNode1" presStyleIdx="0" presStyleCnt="3"/>
      <dgm:spPr/>
      <dgm:t>
        <a:bodyPr/>
        <a:lstStyle/>
        <a:p>
          <a:endParaRPr lang="en-US"/>
        </a:p>
      </dgm:t>
    </dgm:pt>
    <dgm:pt modelId="{C8517A66-1BEC-4E22-8ED5-583C1CD9EBA6}" type="pres">
      <dgm:prSet presAssocID="{2C2B17A1-14B6-4F80-9CFD-4A9AF4CFD29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65C18-F472-48B2-9F17-FBBCAC13836E}" type="pres">
      <dgm:prSet presAssocID="{059B105F-C374-43F6-A207-D5DB9409CEED}" presName="circ2" presStyleLbl="vennNode1" presStyleIdx="1" presStyleCnt="3"/>
      <dgm:spPr/>
      <dgm:t>
        <a:bodyPr/>
        <a:lstStyle/>
        <a:p>
          <a:endParaRPr lang="en-US"/>
        </a:p>
      </dgm:t>
    </dgm:pt>
    <dgm:pt modelId="{79788884-20C7-44B2-8575-BB6BD5190321}" type="pres">
      <dgm:prSet presAssocID="{059B105F-C374-43F6-A207-D5DB9409CE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2890A-1E33-4AD4-818B-6232F18E8A10}" type="pres">
      <dgm:prSet presAssocID="{7C15F53E-AAE3-465F-BBA3-72BFEBC0126A}" presName="circ3" presStyleLbl="vennNode1" presStyleIdx="2" presStyleCnt="3"/>
      <dgm:spPr/>
      <dgm:t>
        <a:bodyPr/>
        <a:lstStyle/>
        <a:p>
          <a:endParaRPr lang="en-US"/>
        </a:p>
      </dgm:t>
    </dgm:pt>
    <dgm:pt modelId="{CA3F0D6A-A02B-4B40-866E-7F58DBF0F1A1}" type="pres">
      <dgm:prSet presAssocID="{7C15F53E-AAE3-465F-BBA3-72BFEBC0126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6EAE1-D5C8-4122-9F99-D3294A8A56FB}" type="presOf" srcId="{059B105F-C374-43F6-A207-D5DB9409CEED}" destId="{79788884-20C7-44B2-8575-BB6BD5190321}" srcOrd="1" destOrd="0" presId="urn:microsoft.com/office/officeart/2005/8/layout/venn1"/>
    <dgm:cxn modelId="{FE94617D-48CB-4E8C-A5D0-A811E19F5995}" srcId="{869CFF7F-4432-4C78-8426-43F911B5895B}" destId="{059B105F-C374-43F6-A207-D5DB9409CEED}" srcOrd="1" destOrd="0" parTransId="{950E49E5-F0A1-44F4-A9CE-7992924589C5}" sibTransId="{17840C0E-3AF5-4D84-8BBB-2ABA507B0341}"/>
    <dgm:cxn modelId="{78C8025A-52A8-49F6-B7A6-FF197066BE2C}" type="presOf" srcId="{2C2B17A1-14B6-4F80-9CFD-4A9AF4CFD29C}" destId="{40827348-8344-4008-8441-702C1EE80070}" srcOrd="0" destOrd="0" presId="urn:microsoft.com/office/officeart/2005/8/layout/venn1"/>
    <dgm:cxn modelId="{05945538-5C90-49D6-A112-EAA83BC80CAC}" type="presOf" srcId="{869CFF7F-4432-4C78-8426-43F911B5895B}" destId="{AFD1DDC4-26E1-402A-A2A7-565CA08E0EE1}" srcOrd="0" destOrd="0" presId="urn:microsoft.com/office/officeart/2005/8/layout/venn1"/>
    <dgm:cxn modelId="{5EC77377-0433-42E3-A433-602169B63C59}" type="presOf" srcId="{059B105F-C374-43F6-A207-D5DB9409CEED}" destId="{82265C18-F472-48B2-9F17-FBBCAC13836E}" srcOrd="0" destOrd="0" presId="urn:microsoft.com/office/officeart/2005/8/layout/venn1"/>
    <dgm:cxn modelId="{100189C1-178A-46FB-A26E-A6F17905E2B2}" type="presOf" srcId="{7C15F53E-AAE3-465F-BBA3-72BFEBC0126A}" destId="{CA3F0D6A-A02B-4B40-866E-7F58DBF0F1A1}" srcOrd="1" destOrd="0" presId="urn:microsoft.com/office/officeart/2005/8/layout/venn1"/>
    <dgm:cxn modelId="{FFC5B819-489B-4744-91AC-E5AAE05DA389}" type="presOf" srcId="{7C15F53E-AAE3-465F-BBA3-72BFEBC0126A}" destId="{F8B2890A-1E33-4AD4-818B-6232F18E8A10}" srcOrd="0" destOrd="0" presId="urn:microsoft.com/office/officeart/2005/8/layout/venn1"/>
    <dgm:cxn modelId="{A9DB0867-54FC-4E79-866B-665929CD3589}" srcId="{869CFF7F-4432-4C78-8426-43F911B5895B}" destId="{2C2B17A1-14B6-4F80-9CFD-4A9AF4CFD29C}" srcOrd="0" destOrd="0" parTransId="{CC1FD3D0-0DD8-48FD-A868-24868F1236D4}" sibTransId="{7C1AF720-EFE5-4BB2-8C60-C183ADCD5CBE}"/>
    <dgm:cxn modelId="{85E0B51C-CB28-49CA-AB83-54D6A9B18C16}" type="presOf" srcId="{2C2B17A1-14B6-4F80-9CFD-4A9AF4CFD29C}" destId="{C8517A66-1BEC-4E22-8ED5-583C1CD9EBA6}" srcOrd="1" destOrd="0" presId="urn:microsoft.com/office/officeart/2005/8/layout/venn1"/>
    <dgm:cxn modelId="{DCDF8F0B-D971-4CFE-ABC1-588DF932E27A}" srcId="{869CFF7F-4432-4C78-8426-43F911B5895B}" destId="{7C15F53E-AAE3-465F-BBA3-72BFEBC0126A}" srcOrd="2" destOrd="0" parTransId="{809FB528-ABFF-4103-A232-6CE1D15D7B4E}" sibTransId="{7E82B37D-E702-4895-B330-6E91DC48AC0B}"/>
    <dgm:cxn modelId="{6EB5DBF5-D290-4600-9430-46AF978F0FBF}" type="presParOf" srcId="{AFD1DDC4-26E1-402A-A2A7-565CA08E0EE1}" destId="{40827348-8344-4008-8441-702C1EE80070}" srcOrd="0" destOrd="0" presId="urn:microsoft.com/office/officeart/2005/8/layout/venn1"/>
    <dgm:cxn modelId="{8AC5CCB6-32E4-46AA-A009-D2BAF8B7CFB4}" type="presParOf" srcId="{AFD1DDC4-26E1-402A-A2A7-565CA08E0EE1}" destId="{C8517A66-1BEC-4E22-8ED5-583C1CD9EBA6}" srcOrd="1" destOrd="0" presId="urn:microsoft.com/office/officeart/2005/8/layout/venn1"/>
    <dgm:cxn modelId="{814F32BD-80C2-4D69-8C93-1214C33BA3BC}" type="presParOf" srcId="{AFD1DDC4-26E1-402A-A2A7-565CA08E0EE1}" destId="{82265C18-F472-48B2-9F17-FBBCAC13836E}" srcOrd="2" destOrd="0" presId="urn:microsoft.com/office/officeart/2005/8/layout/venn1"/>
    <dgm:cxn modelId="{026F39C3-2E05-4BE1-93B8-D88F90A39B8A}" type="presParOf" srcId="{AFD1DDC4-26E1-402A-A2A7-565CA08E0EE1}" destId="{79788884-20C7-44B2-8575-BB6BD5190321}" srcOrd="3" destOrd="0" presId="urn:microsoft.com/office/officeart/2005/8/layout/venn1"/>
    <dgm:cxn modelId="{BA6A0738-399C-4F77-845B-3FA6026A445C}" type="presParOf" srcId="{AFD1DDC4-26E1-402A-A2A7-565CA08E0EE1}" destId="{F8B2890A-1E33-4AD4-818B-6232F18E8A10}" srcOrd="4" destOrd="0" presId="urn:microsoft.com/office/officeart/2005/8/layout/venn1"/>
    <dgm:cxn modelId="{9316636C-A283-4521-B93C-B37C244E71FE}" type="presParOf" srcId="{AFD1DDC4-26E1-402A-A2A7-565CA08E0EE1}" destId="{CA3F0D6A-A02B-4B40-866E-7F58DBF0F1A1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95F64-F191-4327-BD43-FC777BF4C53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FB795C-E3E7-41B3-9AA1-2B4A40B89D66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cap="small" baseline="0" dirty="0" smtClean="0"/>
            <a:t>Add Structure To Meetings</a:t>
          </a:r>
          <a:endParaRPr lang="en-US" b="1" cap="small" baseline="0" dirty="0"/>
        </a:p>
      </dgm:t>
    </dgm:pt>
    <dgm:pt modelId="{8AF224BC-627A-414E-B4AB-979E033B57BB}" type="parTrans" cxnId="{C6452B36-9481-4B38-A389-22E5EE39032A}">
      <dgm:prSet/>
      <dgm:spPr/>
      <dgm:t>
        <a:bodyPr/>
        <a:lstStyle/>
        <a:p>
          <a:endParaRPr lang="en-US"/>
        </a:p>
      </dgm:t>
    </dgm:pt>
    <dgm:pt modelId="{0F5BD45D-3BE7-4A04-B116-452362FD0842}" type="sibTrans" cxnId="{C6452B36-9481-4B38-A389-22E5EE39032A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34C48D5C-FADD-4B39-ADBB-832D7E16C447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cap="small" baseline="0" dirty="0" smtClean="0"/>
            <a:t>Enable Effective Goal Planning</a:t>
          </a:r>
          <a:endParaRPr lang="en-US" b="1" cap="small" baseline="0" dirty="0"/>
        </a:p>
      </dgm:t>
    </dgm:pt>
    <dgm:pt modelId="{FFC309E7-913A-4E5B-B7FB-33D347BB3D5B}" type="parTrans" cxnId="{DB4B110E-0572-4B1F-B276-324C211FAF75}">
      <dgm:prSet/>
      <dgm:spPr/>
      <dgm:t>
        <a:bodyPr/>
        <a:lstStyle/>
        <a:p>
          <a:endParaRPr lang="en-US"/>
        </a:p>
      </dgm:t>
    </dgm:pt>
    <dgm:pt modelId="{077B278D-5A0F-4CFA-9357-FB91ED2B3304}" type="sibTrans" cxnId="{DB4B110E-0572-4B1F-B276-324C211FAF75}">
      <dgm:prSet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0671A04C-FA80-42CD-9742-AC6563BBD513}">
      <dgm:prSet phldrT="[Text]"/>
      <dgm:spPr>
        <a:solidFill>
          <a:schemeClr val="accent4"/>
        </a:solidFill>
      </dgm:spPr>
      <dgm:t>
        <a:bodyPr/>
        <a:lstStyle/>
        <a:p>
          <a:r>
            <a:rPr lang="en-US" b="1" cap="small" baseline="0" dirty="0" smtClean="0"/>
            <a:t>Foster Productive Methods of Discussion</a:t>
          </a:r>
          <a:endParaRPr lang="en-US" b="1" cap="small" baseline="0" dirty="0"/>
        </a:p>
      </dgm:t>
    </dgm:pt>
    <dgm:pt modelId="{C6FC1799-FEA7-460F-9EF2-F83920E0D31F}" type="parTrans" cxnId="{8C7CC98B-B584-4D7F-A51B-D8AFC8F49420}">
      <dgm:prSet/>
      <dgm:spPr/>
      <dgm:t>
        <a:bodyPr/>
        <a:lstStyle/>
        <a:p>
          <a:endParaRPr lang="en-US"/>
        </a:p>
      </dgm:t>
    </dgm:pt>
    <dgm:pt modelId="{4945249D-9726-45FF-881B-5342496809E9}" type="sibTrans" cxnId="{8C7CC98B-B584-4D7F-A51B-D8AFC8F49420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6942E9F4-FF84-4D0C-ADFC-03A830C884A5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cap="small" baseline="0" dirty="0" smtClean="0"/>
            <a:t>Retain Records of Decisions, impending actions</a:t>
          </a:r>
          <a:endParaRPr lang="en-US" b="1" cap="small" baseline="0" dirty="0"/>
        </a:p>
      </dgm:t>
    </dgm:pt>
    <dgm:pt modelId="{D454226D-8B4B-4C9E-82CE-CF3B18E43223}" type="parTrans" cxnId="{CC2FFA4E-F9C4-4E49-BE3A-70A15FC9AD42}">
      <dgm:prSet/>
      <dgm:spPr/>
      <dgm:t>
        <a:bodyPr/>
        <a:lstStyle/>
        <a:p>
          <a:endParaRPr lang="en-US"/>
        </a:p>
      </dgm:t>
    </dgm:pt>
    <dgm:pt modelId="{02449202-9A8E-498C-B574-9CF75FEAFD5E}" type="sibTrans" cxnId="{CC2FFA4E-F9C4-4E49-BE3A-70A15FC9AD42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85B8D217-3BFE-4044-B5E4-55EDB03080E8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cap="small" baseline="0" dirty="0" smtClean="0"/>
            <a:t>Maximize Efficiency</a:t>
          </a:r>
          <a:endParaRPr lang="en-US" b="1" cap="small" baseline="0" dirty="0"/>
        </a:p>
      </dgm:t>
    </dgm:pt>
    <dgm:pt modelId="{9D2E8D45-D368-4829-A2D4-2047A885F67F}" type="parTrans" cxnId="{74182137-2DC4-4345-9661-0E058D29361E}">
      <dgm:prSet/>
      <dgm:spPr/>
      <dgm:t>
        <a:bodyPr/>
        <a:lstStyle/>
        <a:p>
          <a:endParaRPr lang="en-US"/>
        </a:p>
      </dgm:t>
    </dgm:pt>
    <dgm:pt modelId="{C896F94A-2222-4BEB-BAD0-F71739CA746E}" type="sibTrans" cxnId="{74182137-2DC4-4345-9661-0E058D29361E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B5DFD8C-00AC-4184-98AA-A9C097A9D4E7}" type="pres">
      <dgm:prSet presAssocID="{21895F64-F191-4327-BD43-FC777BF4C5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D59F8-40CF-42B9-B373-121B9C26D074}" type="pres">
      <dgm:prSet presAssocID="{D8FB795C-E3E7-41B3-9AA1-2B4A40B89D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AAF4C-EEC7-42D7-B7B5-6AC51B6CCA2A}" type="pres">
      <dgm:prSet presAssocID="{0F5BD45D-3BE7-4A04-B116-452362FD084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D162134-0374-40C7-B44B-0379A559359D}" type="pres">
      <dgm:prSet presAssocID="{0F5BD45D-3BE7-4A04-B116-452362FD084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52CC102-4A3B-4680-8E4B-98DB73B8253F}" type="pres">
      <dgm:prSet presAssocID="{34C48D5C-FADD-4B39-ADBB-832D7E16C44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36142-8574-417D-887F-5FF0480EE0FB}" type="pres">
      <dgm:prSet presAssocID="{077B278D-5A0F-4CFA-9357-FB91ED2B330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76CEEB2-6D1F-45F8-9714-138CAFB0354C}" type="pres">
      <dgm:prSet presAssocID="{077B278D-5A0F-4CFA-9357-FB91ED2B330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73F9700-F6CB-4939-90E3-6D49901258A7}" type="pres">
      <dgm:prSet presAssocID="{0671A04C-FA80-42CD-9742-AC6563BBD5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F8D9B-925E-4E29-8277-B65FFA690C5D}" type="pres">
      <dgm:prSet presAssocID="{4945249D-9726-45FF-881B-5342496809E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C6C4538-E0E0-4964-BE3C-C1186C996E4B}" type="pres">
      <dgm:prSet presAssocID="{4945249D-9726-45FF-881B-5342496809E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D2F23CC-7DDD-4EC2-AD2B-DB59C64A3D89}" type="pres">
      <dgm:prSet presAssocID="{6942E9F4-FF84-4D0C-ADFC-03A830C884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7D884-FA97-4B92-851A-C9B7C34A00EA}" type="pres">
      <dgm:prSet presAssocID="{02449202-9A8E-498C-B574-9CF75FEAFD5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53399F3-26E6-4D1C-9D88-E44248E58A6C}" type="pres">
      <dgm:prSet presAssocID="{02449202-9A8E-498C-B574-9CF75FEAFD5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CA2337B-3BB0-4161-99B9-F6DB86F772E1}" type="pres">
      <dgm:prSet presAssocID="{85B8D217-3BFE-4044-B5E4-55EDB03080E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1F325-03BB-4AB5-ACEE-013F530FFABF}" type="pres">
      <dgm:prSet presAssocID="{C896F94A-2222-4BEB-BAD0-F71739CA746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C144E76-C0BE-4AD1-AAA2-96CAE71BA07D}" type="pres">
      <dgm:prSet presAssocID="{C896F94A-2222-4BEB-BAD0-F71739CA746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7C4F199-8B65-41F8-AEDA-4343C3D1F980}" type="presOf" srcId="{4945249D-9726-45FF-881B-5342496809E9}" destId="{9C6C4538-E0E0-4964-BE3C-C1186C996E4B}" srcOrd="1" destOrd="0" presId="urn:microsoft.com/office/officeart/2005/8/layout/cycle2"/>
    <dgm:cxn modelId="{68290F4A-691F-4928-AF94-C34F37DD19E7}" type="presOf" srcId="{02449202-9A8E-498C-B574-9CF75FEAFD5E}" destId="{953399F3-26E6-4D1C-9D88-E44248E58A6C}" srcOrd="1" destOrd="0" presId="urn:microsoft.com/office/officeart/2005/8/layout/cycle2"/>
    <dgm:cxn modelId="{224D4181-B400-4352-825D-57EA9657782D}" type="presOf" srcId="{85B8D217-3BFE-4044-B5E4-55EDB03080E8}" destId="{BCA2337B-3BB0-4161-99B9-F6DB86F772E1}" srcOrd="0" destOrd="0" presId="urn:microsoft.com/office/officeart/2005/8/layout/cycle2"/>
    <dgm:cxn modelId="{05C7E458-BDCD-415F-9F89-FB49C8197B16}" type="presOf" srcId="{34C48D5C-FADD-4B39-ADBB-832D7E16C447}" destId="{252CC102-4A3B-4680-8E4B-98DB73B8253F}" srcOrd="0" destOrd="0" presId="urn:microsoft.com/office/officeart/2005/8/layout/cycle2"/>
    <dgm:cxn modelId="{CC2FFA4E-F9C4-4E49-BE3A-70A15FC9AD42}" srcId="{21895F64-F191-4327-BD43-FC777BF4C53F}" destId="{6942E9F4-FF84-4D0C-ADFC-03A830C884A5}" srcOrd="3" destOrd="0" parTransId="{D454226D-8B4B-4C9E-82CE-CF3B18E43223}" sibTransId="{02449202-9A8E-498C-B574-9CF75FEAFD5E}"/>
    <dgm:cxn modelId="{74182137-2DC4-4345-9661-0E058D29361E}" srcId="{21895F64-F191-4327-BD43-FC777BF4C53F}" destId="{85B8D217-3BFE-4044-B5E4-55EDB03080E8}" srcOrd="4" destOrd="0" parTransId="{9D2E8D45-D368-4829-A2D4-2047A885F67F}" sibTransId="{C896F94A-2222-4BEB-BAD0-F71739CA746E}"/>
    <dgm:cxn modelId="{F0B2E941-B241-4804-A7AA-081383D24AD0}" type="presOf" srcId="{0671A04C-FA80-42CD-9742-AC6563BBD513}" destId="{173F9700-F6CB-4939-90E3-6D49901258A7}" srcOrd="0" destOrd="0" presId="urn:microsoft.com/office/officeart/2005/8/layout/cycle2"/>
    <dgm:cxn modelId="{9C673747-AF5B-445E-86C1-7ACC223FEB26}" type="presOf" srcId="{C896F94A-2222-4BEB-BAD0-F71739CA746E}" destId="{FC144E76-C0BE-4AD1-AAA2-96CAE71BA07D}" srcOrd="1" destOrd="0" presId="urn:microsoft.com/office/officeart/2005/8/layout/cycle2"/>
    <dgm:cxn modelId="{EA336431-B116-424D-8442-38F6A32E8127}" type="presOf" srcId="{0F5BD45D-3BE7-4A04-B116-452362FD0842}" destId="{9D162134-0374-40C7-B44B-0379A559359D}" srcOrd="1" destOrd="0" presId="urn:microsoft.com/office/officeart/2005/8/layout/cycle2"/>
    <dgm:cxn modelId="{C6452B36-9481-4B38-A389-22E5EE39032A}" srcId="{21895F64-F191-4327-BD43-FC777BF4C53F}" destId="{D8FB795C-E3E7-41B3-9AA1-2B4A40B89D66}" srcOrd="0" destOrd="0" parTransId="{8AF224BC-627A-414E-B4AB-979E033B57BB}" sibTransId="{0F5BD45D-3BE7-4A04-B116-452362FD0842}"/>
    <dgm:cxn modelId="{2BE44D46-E950-42DC-9292-1184EF241762}" type="presOf" srcId="{077B278D-5A0F-4CFA-9357-FB91ED2B3304}" destId="{676CEEB2-6D1F-45F8-9714-138CAFB0354C}" srcOrd="1" destOrd="0" presId="urn:microsoft.com/office/officeart/2005/8/layout/cycle2"/>
    <dgm:cxn modelId="{06D2354F-1258-4589-9FD1-E0845EA8B5DE}" type="presOf" srcId="{0F5BD45D-3BE7-4A04-B116-452362FD0842}" destId="{1C7AAF4C-EEC7-42D7-B7B5-6AC51B6CCA2A}" srcOrd="0" destOrd="0" presId="urn:microsoft.com/office/officeart/2005/8/layout/cycle2"/>
    <dgm:cxn modelId="{89809AFF-A25C-45C4-9548-43B49AE075F2}" type="presOf" srcId="{6942E9F4-FF84-4D0C-ADFC-03A830C884A5}" destId="{ED2F23CC-7DDD-4EC2-AD2B-DB59C64A3D89}" srcOrd="0" destOrd="0" presId="urn:microsoft.com/office/officeart/2005/8/layout/cycle2"/>
    <dgm:cxn modelId="{8C7CC98B-B584-4D7F-A51B-D8AFC8F49420}" srcId="{21895F64-F191-4327-BD43-FC777BF4C53F}" destId="{0671A04C-FA80-42CD-9742-AC6563BBD513}" srcOrd="2" destOrd="0" parTransId="{C6FC1799-FEA7-460F-9EF2-F83920E0D31F}" sibTransId="{4945249D-9726-45FF-881B-5342496809E9}"/>
    <dgm:cxn modelId="{7E0DBA5D-5C7E-4F6E-BABF-8BC33F9937B3}" type="presOf" srcId="{077B278D-5A0F-4CFA-9357-FB91ED2B3304}" destId="{30836142-8574-417D-887F-5FF0480EE0FB}" srcOrd="0" destOrd="0" presId="urn:microsoft.com/office/officeart/2005/8/layout/cycle2"/>
    <dgm:cxn modelId="{00E3D807-1AEF-47A8-A2D4-E0806BC07858}" type="presOf" srcId="{21895F64-F191-4327-BD43-FC777BF4C53F}" destId="{DB5DFD8C-00AC-4184-98AA-A9C097A9D4E7}" srcOrd="0" destOrd="0" presId="urn:microsoft.com/office/officeart/2005/8/layout/cycle2"/>
    <dgm:cxn modelId="{B12C8D20-F22F-4D1E-9C76-87270899EAB0}" type="presOf" srcId="{02449202-9A8E-498C-B574-9CF75FEAFD5E}" destId="{D2F7D884-FA97-4B92-851A-C9B7C34A00EA}" srcOrd="0" destOrd="0" presId="urn:microsoft.com/office/officeart/2005/8/layout/cycle2"/>
    <dgm:cxn modelId="{80F1834D-CCB6-4CAC-AD13-56E772C4B608}" type="presOf" srcId="{4945249D-9726-45FF-881B-5342496809E9}" destId="{CEEF8D9B-925E-4E29-8277-B65FFA690C5D}" srcOrd="0" destOrd="0" presId="urn:microsoft.com/office/officeart/2005/8/layout/cycle2"/>
    <dgm:cxn modelId="{5C5C1A29-737C-407E-89F6-ED555D224B13}" type="presOf" srcId="{D8FB795C-E3E7-41B3-9AA1-2B4A40B89D66}" destId="{E5FD59F8-40CF-42B9-B373-121B9C26D074}" srcOrd="0" destOrd="0" presId="urn:microsoft.com/office/officeart/2005/8/layout/cycle2"/>
    <dgm:cxn modelId="{D04E3658-78B6-4AB2-8041-9E9A71C8E282}" type="presOf" srcId="{C896F94A-2222-4BEB-BAD0-F71739CA746E}" destId="{6091F325-03BB-4AB5-ACEE-013F530FFABF}" srcOrd="0" destOrd="0" presId="urn:microsoft.com/office/officeart/2005/8/layout/cycle2"/>
    <dgm:cxn modelId="{DB4B110E-0572-4B1F-B276-324C211FAF75}" srcId="{21895F64-F191-4327-BD43-FC777BF4C53F}" destId="{34C48D5C-FADD-4B39-ADBB-832D7E16C447}" srcOrd="1" destOrd="0" parTransId="{FFC309E7-913A-4E5B-B7FB-33D347BB3D5B}" sibTransId="{077B278D-5A0F-4CFA-9357-FB91ED2B3304}"/>
    <dgm:cxn modelId="{0D56ED00-1068-4028-9396-53E86A04D30C}" type="presParOf" srcId="{DB5DFD8C-00AC-4184-98AA-A9C097A9D4E7}" destId="{E5FD59F8-40CF-42B9-B373-121B9C26D074}" srcOrd="0" destOrd="0" presId="urn:microsoft.com/office/officeart/2005/8/layout/cycle2"/>
    <dgm:cxn modelId="{9640FB8F-11A0-43D4-AAB6-F2893FEB4F96}" type="presParOf" srcId="{DB5DFD8C-00AC-4184-98AA-A9C097A9D4E7}" destId="{1C7AAF4C-EEC7-42D7-B7B5-6AC51B6CCA2A}" srcOrd="1" destOrd="0" presId="urn:microsoft.com/office/officeart/2005/8/layout/cycle2"/>
    <dgm:cxn modelId="{E93FF38A-0D08-4FBA-9EE6-A0A5CF5E1842}" type="presParOf" srcId="{1C7AAF4C-EEC7-42D7-B7B5-6AC51B6CCA2A}" destId="{9D162134-0374-40C7-B44B-0379A559359D}" srcOrd="0" destOrd="0" presId="urn:microsoft.com/office/officeart/2005/8/layout/cycle2"/>
    <dgm:cxn modelId="{35AA1F31-B541-4D12-8745-86DFDA879C58}" type="presParOf" srcId="{DB5DFD8C-00AC-4184-98AA-A9C097A9D4E7}" destId="{252CC102-4A3B-4680-8E4B-98DB73B8253F}" srcOrd="2" destOrd="0" presId="urn:microsoft.com/office/officeart/2005/8/layout/cycle2"/>
    <dgm:cxn modelId="{75392F6D-ED04-47DF-92A9-15364420F907}" type="presParOf" srcId="{DB5DFD8C-00AC-4184-98AA-A9C097A9D4E7}" destId="{30836142-8574-417D-887F-5FF0480EE0FB}" srcOrd="3" destOrd="0" presId="urn:microsoft.com/office/officeart/2005/8/layout/cycle2"/>
    <dgm:cxn modelId="{2B621831-D971-4656-B03F-9D76F70BE4F4}" type="presParOf" srcId="{30836142-8574-417D-887F-5FF0480EE0FB}" destId="{676CEEB2-6D1F-45F8-9714-138CAFB0354C}" srcOrd="0" destOrd="0" presId="urn:microsoft.com/office/officeart/2005/8/layout/cycle2"/>
    <dgm:cxn modelId="{49C25226-A00D-4CD9-BCB2-7CF4665CBC4C}" type="presParOf" srcId="{DB5DFD8C-00AC-4184-98AA-A9C097A9D4E7}" destId="{173F9700-F6CB-4939-90E3-6D49901258A7}" srcOrd="4" destOrd="0" presId="urn:microsoft.com/office/officeart/2005/8/layout/cycle2"/>
    <dgm:cxn modelId="{802246C5-1096-4D8B-BA99-40B090F7D797}" type="presParOf" srcId="{DB5DFD8C-00AC-4184-98AA-A9C097A9D4E7}" destId="{CEEF8D9B-925E-4E29-8277-B65FFA690C5D}" srcOrd="5" destOrd="0" presId="urn:microsoft.com/office/officeart/2005/8/layout/cycle2"/>
    <dgm:cxn modelId="{EEA1E647-30EE-4FD5-96D7-9C569D32AEDC}" type="presParOf" srcId="{CEEF8D9B-925E-4E29-8277-B65FFA690C5D}" destId="{9C6C4538-E0E0-4964-BE3C-C1186C996E4B}" srcOrd="0" destOrd="0" presId="urn:microsoft.com/office/officeart/2005/8/layout/cycle2"/>
    <dgm:cxn modelId="{F29AD90B-23F5-4813-9DED-C446C6403409}" type="presParOf" srcId="{DB5DFD8C-00AC-4184-98AA-A9C097A9D4E7}" destId="{ED2F23CC-7DDD-4EC2-AD2B-DB59C64A3D89}" srcOrd="6" destOrd="0" presId="urn:microsoft.com/office/officeart/2005/8/layout/cycle2"/>
    <dgm:cxn modelId="{AD44190D-8D6C-42EF-BAE7-DF3FDB287D28}" type="presParOf" srcId="{DB5DFD8C-00AC-4184-98AA-A9C097A9D4E7}" destId="{D2F7D884-FA97-4B92-851A-C9B7C34A00EA}" srcOrd="7" destOrd="0" presId="urn:microsoft.com/office/officeart/2005/8/layout/cycle2"/>
    <dgm:cxn modelId="{6ECE6518-D5F1-41F4-B0EA-2395DCD980C8}" type="presParOf" srcId="{D2F7D884-FA97-4B92-851A-C9B7C34A00EA}" destId="{953399F3-26E6-4D1C-9D88-E44248E58A6C}" srcOrd="0" destOrd="0" presId="urn:microsoft.com/office/officeart/2005/8/layout/cycle2"/>
    <dgm:cxn modelId="{B1F084F5-006E-419A-8A5A-EF306DA81716}" type="presParOf" srcId="{DB5DFD8C-00AC-4184-98AA-A9C097A9D4E7}" destId="{BCA2337B-3BB0-4161-99B9-F6DB86F772E1}" srcOrd="8" destOrd="0" presId="urn:microsoft.com/office/officeart/2005/8/layout/cycle2"/>
    <dgm:cxn modelId="{6135DF77-B1AE-4EA0-A7A5-C3C6E10CF8E0}" type="presParOf" srcId="{DB5DFD8C-00AC-4184-98AA-A9C097A9D4E7}" destId="{6091F325-03BB-4AB5-ACEE-013F530FFABF}" srcOrd="9" destOrd="0" presId="urn:microsoft.com/office/officeart/2005/8/layout/cycle2"/>
    <dgm:cxn modelId="{9D8B750F-EB24-428E-A676-369BBF06E7FB}" type="presParOf" srcId="{6091F325-03BB-4AB5-ACEE-013F530FFABF}" destId="{FC144E76-C0BE-4AD1-AAA2-96CAE71BA07D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8ADAD-56EF-46EA-99A1-43CE21CD434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4DFA0B-8B6C-404A-88DC-72D293B6D880}">
      <dgm:prSet phldrT="[Text]"/>
      <dgm:spPr/>
      <dgm:t>
        <a:bodyPr/>
        <a:lstStyle/>
        <a:p>
          <a:r>
            <a:rPr lang="en-US" dirty="0" smtClean="0"/>
            <a:t>Familiarity is key</a:t>
          </a:r>
          <a:endParaRPr lang="en-US" dirty="0"/>
        </a:p>
      </dgm:t>
    </dgm:pt>
    <dgm:pt modelId="{F6797730-DBBE-4B39-A2E2-CE39EB586766}" type="parTrans" cxnId="{A72F91A5-B579-4A39-80F4-D4EF86C3A41B}">
      <dgm:prSet/>
      <dgm:spPr/>
      <dgm:t>
        <a:bodyPr/>
        <a:lstStyle/>
        <a:p>
          <a:endParaRPr lang="en-US"/>
        </a:p>
      </dgm:t>
    </dgm:pt>
    <dgm:pt modelId="{DD43347D-76C3-4BD6-B0D5-CB3E9C9FD02F}" type="sibTrans" cxnId="{A72F91A5-B579-4A39-80F4-D4EF86C3A41B}">
      <dgm:prSet/>
      <dgm:spPr/>
      <dgm:t>
        <a:bodyPr/>
        <a:lstStyle/>
        <a:p>
          <a:endParaRPr lang="en-US"/>
        </a:p>
      </dgm:t>
    </dgm:pt>
    <dgm:pt modelId="{ECB066A3-79D0-446F-901C-A0A3D34CDCD5}">
      <dgm:prSet phldrT="[Text]" custT="1"/>
      <dgm:spPr/>
      <dgm:t>
        <a:bodyPr/>
        <a:lstStyle/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dirty="0" smtClean="0">
            <a:solidFill>
              <a:schemeClr val="bg1"/>
            </a:solidFill>
          </a:endParaRP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cap="small" baseline="0" dirty="0" smtClean="0">
              <a:solidFill>
                <a:schemeClr val="bg1"/>
              </a:solidFill>
            </a:rPr>
            <a:t>Too complex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/>
            <a:t>Reality: Simple steps to implement Parliamentary Procedure (agendas, minutes,  elections, rules governing discussion)</a:t>
          </a: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dirty="0" smtClean="0"/>
        </a:p>
      </dgm:t>
    </dgm:pt>
    <dgm:pt modelId="{FB10F746-8B1F-4F1C-B14D-4C7AA0012959}" type="parTrans" cxnId="{1E31F101-4BA2-4CDE-AAC6-2B352C25C117}">
      <dgm:prSet/>
      <dgm:spPr/>
      <dgm:t>
        <a:bodyPr/>
        <a:lstStyle/>
        <a:p>
          <a:endParaRPr lang="en-US"/>
        </a:p>
      </dgm:t>
    </dgm:pt>
    <dgm:pt modelId="{2206C64D-6262-4821-91FD-D92B4B9A2EF4}" type="sibTrans" cxnId="{1E31F101-4BA2-4CDE-AAC6-2B352C25C117}">
      <dgm:prSet/>
      <dgm:spPr/>
      <dgm:t>
        <a:bodyPr/>
        <a:lstStyle/>
        <a:p>
          <a:endParaRPr lang="en-US"/>
        </a:p>
      </dgm:t>
    </dgm:pt>
    <dgm:pt modelId="{5935FE37-879C-45AA-BA43-B645BDACA782}">
      <dgm:prSet phldrT="[Text]"/>
      <dgm:spPr/>
      <dgm:t>
        <a:bodyPr/>
        <a:lstStyle/>
        <a:p>
          <a:endParaRPr lang="en-US" dirty="0"/>
        </a:p>
      </dgm:t>
    </dgm:pt>
    <dgm:pt modelId="{22851AC2-B0A5-468D-A1BF-1EB76F09F927}" type="parTrans" cxnId="{848AFB24-F0A2-4E78-9D39-210FFB255F1C}">
      <dgm:prSet/>
      <dgm:spPr/>
      <dgm:t>
        <a:bodyPr/>
        <a:lstStyle/>
        <a:p>
          <a:endParaRPr lang="en-US"/>
        </a:p>
      </dgm:t>
    </dgm:pt>
    <dgm:pt modelId="{5FC5E110-507E-4B9C-A402-D730051E8CF6}" type="sibTrans" cxnId="{848AFB24-F0A2-4E78-9D39-210FFB255F1C}">
      <dgm:prSet/>
      <dgm:spPr/>
      <dgm:t>
        <a:bodyPr/>
        <a:lstStyle/>
        <a:p>
          <a:endParaRPr lang="en-US"/>
        </a:p>
      </dgm:t>
    </dgm:pt>
    <dgm:pt modelId="{FC1A5B6D-FB02-428A-A0FC-60C7708D9830}">
      <dgm:prSet phldrT="[Text]" custT="1"/>
      <dgm:spPr/>
      <dgm:t>
        <a:bodyPr/>
        <a:lstStyle/>
        <a:p>
          <a:r>
            <a:rPr lang="en-US" sz="2400" b="1" cap="small" baseline="0" dirty="0" smtClean="0">
              <a:solidFill>
                <a:schemeClr val="bg1"/>
              </a:solidFill>
            </a:rPr>
            <a:t>Fear of Rule Manipulations</a:t>
          </a:r>
        </a:p>
        <a:p>
          <a:r>
            <a:rPr lang="en-US" sz="1600" b="1" dirty="0" smtClean="0"/>
            <a:t>Rules of order are universal so as to structure many meeting situations</a:t>
          </a:r>
          <a:endParaRPr lang="en-US" sz="1600" b="1" dirty="0"/>
        </a:p>
      </dgm:t>
    </dgm:pt>
    <dgm:pt modelId="{6179668E-2CED-4573-A893-AA002F0A5262}" type="parTrans" cxnId="{B8A4736E-0714-4059-9E24-08A3F786E6FB}">
      <dgm:prSet/>
      <dgm:spPr/>
      <dgm:t>
        <a:bodyPr/>
        <a:lstStyle/>
        <a:p>
          <a:endParaRPr lang="en-US"/>
        </a:p>
      </dgm:t>
    </dgm:pt>
    <dgm:pt modelId="{5597FD94-320C-4173-94EE-11EB80B44D7A}" type="sibTrans" cxnId="{B8A4736E-0714-4059-9E24-08A3F786E6FB}">
      <dgm:prSet/>
      <dgm:spPr/>
      <dgm:t>
        <a:bodyPr/>
        <a:lstStyle/>
        <a:p>
          <a:endParaRPr lang="en-US"/>
        </a:p>
      </dgm:t>
    </dgm:pt>
    <dgm:pt modelId="{7E476AFD-D4AD-4DEC-AE16-14FDBDB915A1}">
      <dgm:prSet phldrT="[Text]" custT="1"/>
      <dgm:spPr/>
      <dgm:t>
        <a:bodyPr/>
        <a:lstStyle/>
        <a:p>
          <a:r>
            <a:rPr lang="en-US" sz="2400" b="1" cap="small" baseline="0" dirty="0" smtClean="0">
              <a:solidFill>
                <a:schemeClr val="bg1"/>
              </a:solidFill>
            </a:rPr>
            <a:t>Lack of sufficient awareness</a:t>
          </a:r>
        </a:p>
        <a:p>
          <a:r>
            <a:rPr lang="en-US" sz="1600" b="1" cap="none" baseline="0" dirty="0" smtClean="0">
              <a:solidFill>
                <a:schemeClr val="tx1"/>
              </a:solidFill>
            </a:rPr>
            <a:t>It’s our turn to spread awareness about Parliamentary Procedure!</a:t>
          </a:r>
          <a:endParaRPr lang="en-US" sz="1600" b="1" cap="none" baseline="0" dirty="0">
            <a:solidFill>
              <a:schemeClr val="tx1"/>
            </a:solidFill>
          </a:endParaRPr>
        </a:p>
      </dgm:t>
    </dgm:pt>
    <dgm:pt modelId="{E3BA972B-49C8-443B-B1B3-8AC312053D53}" type="parTrans" cxnId="{53C13A3F-9FC0-4D7A-9804-2582F520D099}">
      <dgm:prSet/>
      <dgm:spPr/>
      <dgm:t>
        <a:bodyPr/>
        <a:lstStyle/>
        <a:p>
          <a:endParaRPr lang="en-US"/>
        </a:p>
      </dgm:t>
    </dgm:pt>
    <dgm:pt modelId="{2D99875B-8CD9-4207-966F-417C06196D34}" type="sibTrans" cxnId="{53C13A3F-9FC0-4D7A-9804-2582F520D099}">
      <dgm:prSet/>
      <dgm:spPr/>
      <dgm:t>
        <a:bodyPr/>
        <a:lstStyle/>
        <a:p>
          <a:endParaRPr lang="en-US"/>
        </a:p>
      </dgm:t>
    </dgm:pt>
    <dgm:pt modelId="{C238583F-D916-499A-A4CC-E2DA1FD11EDA}" type="pres">
      <dgm:prSet presAssocID="{3A08ADAD-56EF-46EA-99A1-43CE21CD434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89C9BE-29FD-4A1E-907F-131F7FDCB43B}" type="pres">
      <dgm:prSet presAssocID="{3A08ADAD-56EF-46EA-99A1-43CE21CD4346}" presName="matrix" presStyleCnt="0"/>
      <dgm:spPr/>
    </dgm:pt>
    <dgm:pt modelId="{C34EB920-DCA9-4C76-9B3E-258E42AD7D43}" type="pres">
      <dgm:prSet presAssocID="{3A08ADAD-56EF-46EA-99A1-43CE21CD4346}" presName="tile1" presStyleLbl="node1" presStyleIdx="0" presStyleCnt="4" custLinFactNeighborX="-25000" custLinFactNeighborY="-15000"/>
      <dgm:spPr/>
      <dgm:t>
        <a:bodyPr/>
        <a:lstStyle/>
        <a:p>
          <a:endParaRPr lang="en-US"/>
        </a:p>
      </dgm:t>
    </dgm:pt>
    <dgm:pt modelId="{49229C55-F0F9-4AD3-BCCB-2203E83625C0}" type="pres">
      <dgm:prSet presAssocID="{3A08ADAD-56EF-46EA-99A1-43CE21CD434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1CB41-E556-4A7E-8194-FFE372B5E484}" type="pres">
      <dgm:prSet presAssocID="{3A08ADAD-56EF-46EA-99A1-43CE21CD4346}" presName="tile2" presStyleLbl="node1" presStyleIdx="1" presStyleCnt="4"/>
      <dgm:spPr/>
      <dgm:t>
        <a:bodyPr/>
        <a:lstStyle/>
        <a:p>
          <a:endParaRPr lang="en-US"/>
        </a:p>
      </dgm:t>
    </dgm:pt>
    <dgm:pt modelId="{02A30CDD-F677-42E4-B996-F135156A4E64}" type="pres">
      <dgm:prSet presAssocID="{3A08ADAD-56EF-46EA-99A1-43CE21CD434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2DA8E-4F12-4BDE-B09D-3FDD10E04827}" type="pres">
      <dgm:prSet presAssocID="{3A08ADAD-56EF-46EA-99A1-43CE21CD4346}" presName="tile3" presStyleLbl="node1" presStyleIdx="2" presStyleCnt="4"/>
      <dgm:spPr/>
      <dgm:t>
        <a:bodyPr/>
        <a:lstStyle/>
        <a:p>
          <a:endParaRPr lang="en-US"/>
        </a:p>
      </dgm:t>
    </dgm:pt>
    <dgm:pt modelId="{9FE81D99-B6F3-4F74-B887-BC10F465A1C9}" type="pres">
      <dgm:prSet presAssocID="{3A08ADAD-56EF-46EA-99A1-43CE21CD434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59D29-14CC-4D99-89F6-C965BC866F07}" type="pres">
      <dgm:prSet presAssocID="{3A08ADAD-56EF-46EA-99A1-43CE21CD4346}" presName="tile4" presStyleLbl="node1" presStyleIdx="3" presStyleCnt="4"/>
      <dgm:spPr/>
      <dgm:t>
        <a:bodyPr/>
        <a:lstStyle/>
        <a:p>
          <a:endParaRPr lang="en-US"/>
        </a:p>
      </dgm:t>
    </dgm:pt>
    <dgm:pt modelId="{313700F0-CC9C-4FDD-9833-0F39826BEE78}" type="pres">
      <dgm:prSet presAssocID="{3A08ADAD-56EF-46EA-99A1-43CE21CD434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B0A4A-455D-4636-B4AB-6283A5592227}" type="pres">
      <dgm:prSet presAssocID="{3A08ADAD-56EF-46EA-99A1-43CE21CD434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1A0BF-9F9D-424F-87CB-895A15342E27}" type="presOf" srcId="{ECB066A3-79D0-446F-901C-A0A3D34CDCD5}" destId="{C34EB920-DCA9-4C76-9B3E-258E42AD7D43}" srcOrd="0" destOrd="0" presId="urn:microsoft.com/office/officeart/2005/8/layout/matrix1"/>
    <dgm:cxn modelId="{1E31F101-4BA2-4CDE-AAC6-2B352C25C117}" srcId="{E14DFA0B-8B6C-404A-88DC-72D293B6D880}" destId="{ECB066A3-79D0-446F-901C-A0A3D34CDCD5}" srcOrd="0" destOrd="0" parTransId="{FB10F746-8B1F-4F1C-B14D-4C7AA0012959}" sibTransId="{2206C64D-6262-4821-91FD-D92B4B9A2EF4}"/>
    <dgm:cxn modelId="{D04098C3-FBBE-4C75-9296-C6441912F424}" type="presOf" srcId="{5935FE37-879C-45AA-BA43-B645BDACA782}" destId="{02A30CDD-F677-42E4-B996-F135156A4E64}" srcOrd="1" destOrd="0" presId="urn:microsoft.com/office/officeart/2005/8/layout/matrix1"/>
    <dgm:cxn modelId="{848AFB24-F0A2-4E78-9D39-210FFB255F1C}" srcId="{E14DFA0B-8B6C-404A-88DC-72D293B6D880}" destId="{5935FE37-879C-45AA-BA43-B645BDACA782}" srcOrd="1" destOrd="0" parTransId="{22851AC2-B0A5-468D-A1BF-1EB76F09F927}" sibTransId="{5FC5E110-507E-4B9C-A402-D730051E8CF6}"/>
    <dgm:cxn modelId="{A72F91A5-B579-4A39-80F4-D4EF86C3A41B}" srcId="{3A08ADAD-56EF-46EA-99A1-43CE21CD4346}" destId="{E14DFA0B-8B6C-404A-88DC-72D293B6D880}" srcOrd="0" destOrd="0" parTransId="{F6797730-DBBE-4B39-A2E2-CE39EB586766}" sibTransId="{DD43347D-76C3-4BD6-B0D5-CB3E9C9FD02F}"/>
    <dgm:cxn modelId="{5D42EFBE-E0BF-4B02-95DD-45C05FE9E8F5}" type="presOf" srcId="{FC1A5B6D-FB02-428A-A0FC-60C7708D9830}" destId="{2872DA8E-4F12-4BDE-B09D-3FDD10E04827}" srcOrd="0" destOrd="0" presId="urn:microsoft.com/office/officeart/2005/8/layout/matrix1"/>
    <dgm:cxn modelId="{B987A756-58DE-4104-884D-6F6D9363F18D}" type="presOf" srcId="{FC1A5B6D-FB02-428A-A0FC-60C7708D9830}" destId="{9FE81D99-B6F3-4F74-B887-BC10F465A1C9}" srcOrd="1" destOrd="0" presId="urn:microsoft.com/office/officeart/2005/8/layout/matrix1"/>
    <dgm:cxn modelId="{C6796775-081E-4157-8F75-A916825045B5}" type="presOf" srcId="{E14DFA0B-8B6C-404A-88DC-72D293B6D880}" destId="{B9CB0A4A-455D-4636-B4AB-6283A5592227}" srcOrd="0" destOrd="0" presId="urn:microsoft.com/office/officeart/2005/8/layout/matrix1"/>
    <dgm:cxn modelId="{4AEF1164-EBED-4283-9638-5C08C046DB4F}" type="presOf" srcId="{7E476AFD-D4AD-4DEC-AE16-14FDBDB915A1}" destId="{5AC59D29-14CC-4D99-89F6-C965BC866F07}" srcOrd="0" destOrd="0" presId="urn:microsoft.com/office/officeart/2005/8/layout/matrix1"/>
    <dgm:cxn modelId="{A658618B-11D7-4B5B-94AA-71DC06A052C5}" type="presOf" srcId="{3A08ADAD-56EF-46EA-99A1-43CE21CD4346}" destId="{C238583F-D916-499A-A4CC-E2DA1FD11EDA}" srcOrd="0" destOrd="0" presId="urn:microsoft.com/office/officeart/2005/8/layout/matrix1"/>
    <dgm:cxn modelId="{3E013297-F099-464E-BCEA-E8BAF3831D49}" type="presOf" srcId="{ECB066A3-79D0-446F-901C-A0A3D34CDCD5}" destId="{49229C55-F0F9-4AD3-BCCB-2203E83625C0}" srcOrd="1" destOrd="0" presId="urn:microsoft.com/office/officeart/2005/8/layout/matrix1"/>
    <dgm:cxn modelId="{B8A4736E-0714-4059-9E24-08A3F786E6FB}" srcId="{E14DFA0B-8B6C-404A-88DC-72D293B6D880}" destId="{FC1A5B6D-FB02-428A-A0FC-60C7708D9830}" srcOrd="2" destOrd="0" parTransId="{6179668E-2CED-4573-A893-AA002F0A5262}" sibTransId="{5597FD94-320C-4173-94EE-11EB80B44D7A}"/>
    <dgm:cxn modelId="{2B950FEB-2149-4CBA-A190-E752403C78F1}" type="presOf" srcId="{5935FE37-879C-45AA-BA43-B645BDACA782}" destId="{B311CB41-E556-4A7E-8194-FFE372B5E484}" srcOrd="0" destOrd="0" presId="urn:microsoft.com/office/officeart/2005/8/layout/matrix1"/>
    <dgm:cxn modelId="{53E346E8-7FDC-4565-BEA6-295690E6706B}" type="presOf" srcId="{7E476AFD-D4AD-4DEC-AE16-14FDBDB915A1}" destId="{313700F0-CC9C-4FDD-9833-0F39826BEE78}" srcOrd="1" destOrd="0" presId="urn:microsoft.com/office/officeart/2005/8/layout/matrix1"/>
    <dgm:cxn modelId="{53C13A3F-9FC0-4D7A-9804-2582F520D099}" srcId="{E14DFA0B-8B6C-404A-88DC-72D293B6D880}" destId="{7E476AFD-D4AD-4DEC-AE16-14FDBDB915A1}" srcOrd="3" destOrd="0" parTransId="{E3BA972B-49C8-443B-B1B3-8AC312053D53}" sibTransId="{2D99875B-8CD9-4207-966F-417C06196D34}"/>
    <dgm:cxn modelId="{52899FCD-7F21-4080-B58B-F0E370CBD237}" type="presParOf" srcId="{C238583F-D916-499A-A4CC-E2DA1FD11EDA}" destId="{CA89C9BE-29FD-4A1E-907F-131F7FDCB43B}" srcOrd="0" destOrd="0" presId="urn:microsoft.com/office/officeart/2005/8/layout/matrix1"/>
    <dgm:cxn modelId="{A96B5B40-51F3-4E40-A310-5E3B8D0531DD}" type="presParOf" srcId="{CA89C9BE-29FD-4A1E-907F-131F7FDCB43B}" destId="{C34EB920-DCA9-4C76-9B3E-258E42AD7D43}" srcOrd="0" destOrd="0" presId="urn:microsoft.com/office/officeart/2005/8/layout/matrix1"/>
    <dgm:cxn modelId="{49738171-5C2C-4ED2-B82E-BD626BF37113}" type="presParOf" srcId="{CA89C9BE-29FD-4A1E-907F-131F7FDCB43B}" destId="{49229C55-F0F9-4AD3-BCCB-2203E83625C0}" srcOrd="1" destOrd="0" presId="urn:microsoft.com/office/officeart/2005/8/layout/matrix1"/>
    <dgm:cxn modelId="{85B18CAD-09FD-4D1D-8709-62E6C744EB10}" type="presParOf" srcId="{CA89C9BE-29FD-4A1E-907F-131F7FDCB43B}" destId="{B311CB41-E556-4A7E-8194-FFE372B5E484}" srcOrd="2" destOrd="0" presId="urn:microsoft.com/office/officeart/2005/8/layout/matrix1"/>
    <dgm:cxn modelId="{BA4B2899-42A7-4E0E-9804-697B0886DF85}" type="presParOf" srcId="{CA89C9BE-29FD-4A1E-907F-131F7FDCB43B}" destId="{02A30CDD-F677-42E4-B996-F135156A4E64}" srcOrd="3" destOrd="0" presId="urn:microsoft.com/office/officeart/2005/8/layout/matrix1"/>
    <dgm:cxn modelId="{B04B9789-16E1-4208-882B-C2FF8698BB1E}" type="presParOf" srcId="{CA89C9BE-29FD-4A1E-907F-131F7FDCB43B}" destId="{2872DA8E-4F12-4BDE-B09D-3FDD10E04827}" srcOrd="4" destOrd="0" presId="urn:microsoft.com/office/officeart/2005/8/layout/matrix1"/>
    <dgm:cxn modelId="{7501D049-0886-463C-A8BC-E8A3CEFCBBFA}" type="presParOf" srcId="{CA89C9BE-29FD-4A1E-907F-131F7FDCB43B}" destId="{9FE81D99-B6F3-4F74-B887-BC10F465A1C9}" srcOrd="5" destOrd="0" presId="urn:microsoft.com/office/officeart/2005/8/layout/matrix1"/>
    <dgm:cxn modelId="{A93C6A7B-EA48-4FA1-B494-F1CDC7DE0FC5}" type="presParOf" srcId="{CA89C9BE-29FD-4A1E-907F-131F7FDCB43B}" destId="{5AC59D29-14CC-4D99-89F6-C965BC866F07}" srcOrd="6" destOrd="0" presId="urn:microsoft.com/office/officeart/2005/8/layout/matrix1"/>
    <dgm:cxn modelId="{9C4777B1-D5B3-45DD-A8C6-9E8311549B07}" type="presParOf" srcId="{CA89C9BE-29FD-4A1E-907F-131F7FDCB43B}" destId="{313700F0-CC9C-4FDD-9833-0F39826BEE78}" srcOrd="7" destOrd="0" presId="urn:microsoft.com/office/officeart/2005/8/layout/matrix1"/>
    <dgm:cxn modelId="{E0F04BF9-1B3D-423D-B060-54ABCEFA0F8B}" type="presParOf" srcId="{C238583F-D916-499A-A4CC-E2DA1FD11EDA}" destId="{B9CB0A4A-455D-4636-B4AB-6283A5592227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E3BA6A-A42F-4E0C-9DA5-0F9056E5087D}" type="doc">
      <dgm:prSet loTypeId="urn:microsoft.com/office/officeart/2005/8/layout/hierarchy3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438A3BA6-EBAE-4CB1-AFAE-038619AD9111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cap="small" baseline="0" dirty="0" smtClean="0"/>
            <a:t>When Parliamentary Procedure Is Applicable</a:t>
          </a:r>
          <a:endParaRPr lang="en-US" b="1" cap="small" baseline="0" dirty="0"/>
        </a:p>
      </dgm:t>
    </dgm:pt>
    <dgm:pt modelId="{A8E4905E-815A-4DFE-8270-2A36EFC85A90}" type="parTrans" cxnId="{8FC9059F-AEBE-4980-881E-CD20725BBA5E}">
      <dgm:prSet/>
      <dgm:spPr/>
      <dgm:t>
        <a:bodyPr/>
        <a:lstStyle/>
        <a:p>
          <a:endParaRPr lang="en-US"/>
        </a:p>
      </dgm:t>
    </dgm:pt>
    <dgm:pt modelId="{07432201-403F-4604-ADF8-8B8CB60D36FB}" type="sibTrans" cxnId="{8FC9059F-AEBE-4980-881E-CD20725BBA5E}">
      <dgm:prSet/>
      <dgm:spPr/>
      <dgm:t>
        <a:bodyPr/>
        <a:lstStyle/>
        <a:p>
          <a:endParaRPr lang="en-US"/>
        </a:p>
      </dgm:t>
    </dgm:pt>
    <dgm:pt modelId="{77419CFA-F2A9-4C6F-9832-B55C7025E0CF}">
      <dgm:prSet phldrT="[Text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/>
            <a:t>Controversial issues are being discussed</a:t>
          </a:r>
          <a:endParaRPr lang="en-US" b="1" dirty="0"/>
        </a:p>
      </dgm:t>
    </dgm:pt>
    <dgm:pt modelId="{B5114088-4A11-4E90-BECA-7F6DA7AB2D13}" type="parTrans" cxnId="{08753400-F2A8-40D7-9AD3-B2BA3201EABA}">
      <dgm:prSet/>
      <dgm:spPr/>
      <dgm:t>
        <a:bodyPr/>
        <a:lstStyle/>
        <a:p>
          <a:endParaRPr lang="en-US"/>
        </a:p>
      </dgm:t>
    </dgm:pt>
    <dgm:pt modelId="{8D0718E3-197C-478B-89ED-45A87C55DC70}" type="sibTrans" cxnId="{08753400-F2A8-40D7-9AD3-B2BA3201EABA}">
      <dgm:prSet/>
      <dgm:spPr/>
      <dgm:t>
        <a:bodyPr/>
        <a:lstStyle/>
        <a:p>
          <a:endParaRPr lang="en-US"/>
        </a:p>
      </dgm:t>
    </dgm:pt>
    <dgm:pt modelId="{DD7F4408-8277-4C5B-93D1-1E73F63367C9}">
      <dgm:prSet phldrT="[Text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/>
            <a:t>The group is diverse and tends to lose sight of its purpose</a:t>
          </a:r>
          <a:endParaRPr lang="en-US" b="1" dirty="0"/>
        </a:p>
      </dgm:t>
    </dgm:pt>
    <dgm:pt modelId="{F8A52150-96FA-47D0-9314-D4FE242166B1}" type="parTrans" cxnId="{979631C9-AAA6-4DC9-8639-D6E2ACF6A050}">
      <dgm:prSet/>
      <dgm:spPr/>
      <dgm:t>
        <a:bodyPr/>
        <a:lstStyle/>
        <a:p>
          <a:endParaRPr lang="en-US"/>
        </a:p>
      </dgm:t>
    </dgm:pt>
    <dgm:pt modelId="{5D895276-77B3-47B8-869C-7FFCCA0636A5}" type="sibTrans" cxnId="{979631C9-AAA6-4DC9-8639-D6E2ACF6A050}">
      <dgm:prSet/>
      <dgm:spPr/>
      <dgm:t>
        <a:bodyPr/>
        <a:lstStyle/>
        <a:p>
          <a:endParaRPr lang="en-US"/>
        </a:p>
      </dgm:t>
    </dgm:pt>
    <dgm:pt modelId="{3A91A995-FF91-4FB2-83B0-BA107DA318FC}">
      <dgm:prSet phldrT="[Text]"/>
      <dgm:spPr>
        <a:solidFill>
          <a:schemeClr val="accent4"/>
        </a:solidFill>
      </dgm:spPr>
      <dgm:t>
        <a:bodyPr/>
        <a:lstStyle/>
        <a:p>
          <a:r>
            <a:rPr lang="en-US" b="1" cap="small" baseline="0" dirty="0" smtClean="0"/>
            <a:t>When Parliamentary Procedure Is Not Applicable</a:t>
          </a:r>
          <a:endParaRPr lang="en-US" b="1" cap="small" baseline="0" dirty="0"/>
        </a:p>
      </dgm:t>
    </dgm:pt>
    <dgm:pt modelId="{E3D97E86-2444-46E2-B968-481B8863066B}" type="parTrans" cxnId="{C22F2B94-501A-462B-AC6A-1F263563B573}">
      <dgm:prSet/>
      <dgm:spPr/>
      <dgm:t>
        <a:bodyPr/>
        <a:lstStyle/>
        <a:p>
          <a:endParaRPr lang="en-US"/>
        </a:p>
      </dgm:t>
    </dgm:pt>
    <dgm:pt modelId="{DCE13896-93BA-4362-81D7-6443428C0FD1}" type="sibTrans" cxnId="{C22F2B94-501A-462B-AC6A-1F263563B573}">
      <dgm:prSet/>
      <dgm:spPr/>
      <dgm:t>
        <a:bodyPr/>
        <a:lstStyle/>
        <a:p>
          <a:endParaRPr lang="en-US"/>
        </a:p>
      </dgm:t>
    </dgm:pt>
    <dgm:pt modelId="{2680EB31-581C-4868-ACA3-2656EBE7D0D0}">
      <dgm:prSet phldrT="[Text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/>
            <a:t>Fair decisions can be made in an informal but responsible manner</a:t>
          </a:r>
          <a:endParaRPr lang="en-US" b="1" dirty="0"/>
        </a:p>
      </dgm:t>
    </dgm:pt>
    <dgm:pt modelId="{CF3359B6-DDCC-4009-9ED8-4C488CA47378}" type="parTrans" cxnId="{2AE48C59-6460-4353-A83E-9AA494F9B54E}">
      <dgm:prSet/>
      <dgm:spPr/>
      <dgm:t>
        <a:bodyPr/>
        <a:lstStyle/>
        <a:p>
          <a:endParaRPr lang="en-US"/>
        </a:p>
      </dgm:t>
    </dgm:pt>
    <dgm:pt modelId="{2174EC51-9730-479E-82C4-9687C6AB6EE4}" type="sibTrans" cxnId="{2AE48C59-6460-4353-A83E-9AA494F9B54E}">
      <dgm:prSet/>
      <dgm:spPr/>
      <dgm:t>
        <a:bodyPr/>
        <a:lstStyle/>
        <a:p>
          <a:endParaRPr lang="en-US"/>
        </a:p>
      </dgm:t>
    </dgm:pt>
    <dgm:pt modelId="{5AE42EDD-9446-4974-9C40-68AEEADD3C41}">
      <dgm:prSet phldrT="[Text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/>
            <a:t>It is a social or educational gathering</a:t>
          </a:r>
          <a:endParaRPr lang="en-US" b="1" dirty="0"/>
        </a:p>
      </dgm:t>
    </dgm:pt>
    <dgm:pt modelId="{CA5D2836-6B1D-46D4-A696-AA9EB4559B39}" type="parTrans" cxnId="{F473BE9F-C150-4D9D-B108-9C166A856B08}">
      <dgm:prSet/>
      <dgm:spPr/>
      <dgm:t>
        <a:bodyPr/>
        <a:lstStyle/>
        <a:p>
          <a:endParaRPr lang="en-US"/>
        </a:p>
      </dgm:t>
    </dgm:pt>
    <dgm:pt modelId="{2688A089-1890-41A1-A0BD-B274C7E0E738}" type="sibTrans" cxnId="{F473BE9F-C150-4D9D-B108-9C166A856B08}">
      <dgm:prSet/>
      <dgm:spPr/>
      <dgm:t>
        <a:bodyPr/>
        <a:lstStyle/>
        <a:p>
          <a:endParaRPr lang="en-US"/>
        </a:p>
      </dgm:t>
    </dgm:pt>
    <dgm:pt modelId="{D325D45E-1A65-4E85-8762-14213E17C19C}" type="pres">
      <dgm:prSet presAssocID="{B6E3BA6A-A42F-4E0C-9DA5-0F9056E508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C32345-2583-4856-AB72-9203C6B135BF}" type="pres">
      <dgm:prSet presAssocID="{438A3BA6-EBAE-4CB1-AFAE-038619AD9111}" presName="root" presStyleCnt="0"/>
      <dgm:spPr/>
    </dgm:pt>
    <dgm:pt modelId="{5A2E4694-3EF5-4277-AE8A-8F431B31C406}" type="pres">
      <dgm:prSet presAssocID="{438A3BA6-EBAE-4CB1-AFAE-038619AD9111}" presName="rootComposite" presStyleCnt="0"/>
      <dgm:spPr/>
    </dgm:pt>
    <dgm:pt modelId="{4BF302A2-972E-42D8-A43A-0F15F7CE146D}" type="pres">
      <dgm:prSet presAssocID="{438A3BA6-EBAE-4CB1-AFAE-038619AD9111}" presName="rootText" presStyleLbl="node1" presStyleIdx="0" presStyleCnt="2"/>
      <dgm:spPr/>
      <dgm:t>
        <a:bodyPr/>
        <a:lstStyle/>
        <a:p>
          <a:endParaRPr lang="en-US"/>
        </a:p>
      </dgm:t>
    </dgm:pt>
    <dgm:pt modelId="{6B9A68B0-334E-4EDE-8859-206B3AE89C60}" type="pres">
      <dgm:prSet presAssocID="{438A3BA6-EBAE-4CB1-AFAE-038619AD91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0B8EDE8-33FF-4692-9D04-BFE7D9292E5A}" type="pres">
      <dgm:prSet presAssocID="{438A3BA6-EBAE-4CB1-AFAE-038619AD9111}" presName="childShape" presStyleCnt="0"/>
      <dgm:spPr/>
    </dgm:pt>
    <dgm:pt modelId="{681C3993-88DD-493D-BF67-1C241DD0DC60}" type="pres">
      <dgm:prSet presAssocID="{B5114088-4A11-4E90-BECA-7F6DA7AB2D1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DD9260A-D6E1-4F04-A22A-66B6B48B05FA}" type="pres">
      <dgm:prSet presAssocID="{77419CFA-F2A9-4C6F-9832-B55C7025E0C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8485C-1DC5-4385-8BF4-79EF984F20A4}" type="pres">
      <dgm:prSet presAssocID="{F8A52150-96FA-47D0-9314-D4FE242166B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5FBAAF34-4D35-4269-8697-9701A5B9EFCC}" type="pres">
      <dgm:prSet presAssocID="{DD7F4408-8277-4C5B-93D1-1E73F63367C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3B9E7-3BF9-4952-8051-CB489A31FD7A}" type="pres">
      <dgm:prSet presAssocID="{3A91A995-FF91-4FB2-83B0-BA107DA318FC}" presName="root" presStyleCnt="0"/>
      <dgm:spPr/>
    </dgm:pt>
    <dgm:pt modelId="{AEDEF7D0-54DC-489D-B1BC-D3524F924D6C}" type="pres">
      <dgm:prSet presAssocID="{3A91A995-FF91-4FB2-83B0-BA107DA318FC}" presName="rootComposite" presStyleCnt="0"/>
      <dgm:spPr/>
    </dgm:pt>
    <dgm:pt modelId="{1A70FF15-D49C-4BA6-9B7C-13C2BA81C301}" type="pres">
      <dgm:prSet presAssocID="{3A91A995-FF91-4FB2-83B0-BA107DA318FC}" presName="rootText" presStyleLbl="node1" presStyleIdx="1" presStyleCnt="2"/>
      <dgm:spPr/>
      <dgm:t>
        <a:bodyPr/>
        <a:lstStyle/>
        <a:p>
          <a:endParaRPr lang="en-US"/>
        </a:p>
      </dgm:t>
    </dgm:pt>
    <dgm:pt modelId="{AD86539C-25F0-4B20-9310-3590E5F189F7}" type="pres">
      <dgm:prSet presAssocID="{3A91A995-FF91-4FB2-83B0-BA107DA318FC}" presName="rootConnector" presStyleLbl="node1" presStyleIdx="1" presStyleCnt="2"/>
      <dgm:spPr/>
      <dgm:t>
        <a:bodyPr/>
        <a:lstStyle/>
        <a:p>
          <a:endParaRPr lang="en-US"/>
        </a:p>
      </dgm:t>
    </dgm:pt>
    <dgm:pt modelId="{E3660574-0CC1-465A-BD6F-8950466B481F}" type="pres">
      <dgm:prSet presAssocID="{3A91A995-FF91-4FB2-83B0-BA107DA318FC}" presName="childShape" presStyleCnt="0"/>
      <dgm:spPr/>
    </dgm:pt>
    <dgm:pt modelId="{F64066E5-1CD9-4839-8B3F-EAE7AE785B19}" type="pres">
      <dgm:prSet presAssocID="{CF3359B6-DDCC-4009-9ED8-4C488CA47378}" presName="Name13" presStyleLbl="parChTrans1D2" presStyleIdx="2" presStyleCnt="4"/>
      <dgm:spPr/>
      <dgm:t>
        <a:bodyPr/>
        <a:lstStyle/>
        <a:p>
          <a:endParaRPr lang="en-US"/>
        </a:p>
      </dgm:t>
    </dgm:pt>
    <dgm:pt modelId="{174265FC-B4D8-43B6-B1C3-4EAAEFFB87BF}" type="pres">
      <dgm:prSet presAssocID="{2680EB31-581C-4868-ACA3-2656EBE7D0D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93679-F1AA-4C77-A903-8CF52CB29F75}" type="pres">
      <dgm:prSet presAssocID="{CA5D2836-6B1D-46D4-A696-AA9EB4559B3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7400F870-A42D-4C79-A7CC-76FD1ADC229E}" type="pres">
      <dgm:prSet presAssocID="{5AE42EDD-9446-4974-9C40-68AEEADD3C4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F1C33F-7CD2-4090-BB0C-30BEB970A550}" type="presOf" srcId="{F8A52150-96FA-47D0-9314-D4FE242166B1}" destId="{0CF8485C-1DC5-4385-8BF4-79EF984F20A4}" srcOrd="0" destOrd="0" presId="urn:microsoft.com/office/officeart/2005/8/layout/hierarchy3"/>
    <dgm:cxn modelId="{5200BCD6-DEAC-4967-8AE3-DD6FF7D60A88}" type="presOf" srcId="{3A91A995-FF91-4FB2-83B0-BA107DA318FC}" destId="{AD86539C-25F0-4B20-9310-3590E5F189F7}" srcOrd="1" destOrd="0" presId="urn:microsoft.com/office/officeart/2005/8/layout/hierarchy3"/>
    <dgm:cxn modelId="{8FC9059F-AEBE-4980-881E-CD20725BBA5E}" srcId="{B6E3BA6A-A42F-4E0C-9DA5-0F9056E5087D}" destId="{438A3BA6-EBAE-4CB1-AFAE-038619AD9111}" srcOrd="0" destOrd="0" parTransId="{A8E4905E-815A-4DFE-8270-2A36EFC85A90}" sibTransId="{07432201-403F-4604-ADF8-8B8CB60D36FB}"/>
    <dgm:cxn modelId="{43F4588C-46AB-4092-9DB2-DA84D132C063}" type="presOf" srcId="{B5114088-4A11-4E90-BECA-7F6DA7AB2D13}" destId="{681C3993-88DD-493D-BF67-1C241DD0DC60}" srcOrd="0" destOrd="0" presId="urn:microsoft.com/office/officeart/2005/8/layout/hierarchy3"/>
    <dgm:cxn modelId="{08753400-F2A8-40D7-9AD3-B2BA3201EABA}" srcId="{438A3BA6-EBAE-4CB1-AFAE-038619AD9111}" destId="{77419CFA-F2A9-4C6F-9832-B55C7025E0CF}" srcOrd="0" destOrd="0" parTransId="{B5114088-4A11-4E90-BECA-7F6DA7AB2D13}" sibTransId="{8D0718E3-197C-478B-89ED-45A87C55DC70}"/>
    <dgm:cxn modelId="{74905E72-394F-4E55-8D03-A871C0AF64E5}" type="presOf" srcId="{3A91A995-FF91-4FB2-83B0-BA107DA318FC}" destId="{1A70FF15-D49C-4BA6-9B7C-13C2BA81C301}" srcOrd="0" destOrd="0" presId="urn:microsoft.com/office/officeart/2005/8/layout/hierarchy3"/>
    <dgm:cxn modelId="{F1592E4D-2573-4E9F-B535-75729790BA74}" type="presOf" srcId="{DD7F4408-8277-4C5B-93D1-1E73F63367C9}" destId="{5FBAAF34-4D35-4269-8697-9701A5B9EFCC}" srcOrd="0" destOrd="0" presId="urn:microsoft.com/office/officeart/2005/8/layout/hierarchy3"/>
    <dgm:cxn modelId="{5C03959B-862F-4B50-B039-B2933238BD28}" type="presOf" srcId="{2680EB31-581C-4868-ACA3-2656EBE7D0D0}" destId="{174265FC-B4D8-43B6-B1C3-4EAAEFFB87BF}" srcOrd="0" destOrd="0" presId="urn:microsoft.com/office/officeart/2005/8/layout/hierarchy3"/>
    <dgm:cxn modelId="{BA5D7D16-E508-4A7A-851D-B64AD8BBBF80}" type="presOf" srcId="{CA5D2836-6B1D-46D4-A696-AA9EB4559B39}" destId="{84193679-F1AA-4C77-A903-8CF52CB29F75}" srcOrd="0" destOrd="0" presId="urn:microsoft.com/office/officeart/2005/8/layout/hierarchy3"/>
    <dgm:cxn modelId="{C22F2B94-501A-462B-AC6A-1F263563B573}" srcId="{B6E3BA6A-A42F-4E0C-9DA5-0F9056E5087D}" destId="{3A91A995-FF91-4FB2-83B0-BA107DA318FC}" srcOrd="1" destOrd="0" parTransId="{E3D97E86-2444-46E2-B968-481B8863066B}" sibTransId="{DCE13896-93BA-4362-81D7-6443428C0FD1}"/>
    <dgm:cxn modelId="{9B7916B7-B9A7-4A64-9C6D-BCAC4A550A6A}" type="presOf" srcId="{438A3BA6-EBAE-4CB1-AFAE-038619AD9111}" destId="{4BF302A2-972E-42D8-A43A-0F15F7CE146D}" srcOrd="0" destOrd="0" presId="urn:microsoft.com/office/officeart/2005/8/layout/hierarchy3"/>
    <dgm:cxn modelId="{C7C96764-D9C2-4473-A31A-4092F5EB2D95}" type="presOf" srcId="{B6E3BA6A-A42F-4E0C-9DA5-0F9056E5087D}" destId="{D325D45E-1A65-4E85-8762-14213E17C19C}" srcOrd="0" destOrd="0" presId="urn:microsoft.com/office/officeart/2005/8/layout/hierarchy3"/>
    <dgm:cxn modelId="{1C420E0A-0C03-483D-B35D-47F05999C8CB}" type="presOf" srcId="{CF3359B6-DDCC-4009-9ED8-4C488CA47378}" destId="{F64066E5-1CD9-4839-8B3F-EAE7AE785B19}" srcOrd="0" destOrd="0" presId="urn:microsoft.com/office/officeart/2005/8/layout/hierarchy3"/>
    <dgm:cxn modelId="{5CF6F38D-A88A-4CD9-AFFD-AC8505C2E0BB}" type="presOf" srcId="{77419CFA-F2A9-4C6F-9832-B55C7025E0CF}" destId="{4DD9260A-D6E1-4F04-A22A-66B6B48B05FA}" srcOrd="0" destOrd="0" presId="urn:microsoft.com/office/officeart/2005/8/layout/hierarchy3"/>
    <dgm:cxn modelId="{979631C9-AAA6-4DC9-8639-D6E2ACF6A050}" srcId="{438A3BA6-EBAE-4CB1-AFAE-038619AD9111}" destId="{DD7F4408-8277-4C5B-93D1-1E73F63367C9}" srcOrd="1" destOrd="0" parTransId="{F8A52150-96FA-47D0-9314-D4FE242166B1}" sibTransId="{5D895276-77B3-47B8-869C-7FFCCA0636A5}"/>
    <dgm:cxn modelId="{C83C318B-7035-4ADA-A462-9A129EB7B6ED}" type="presOf" srcId="{5AE42EDD-9446-4974-9C40-68AEEADD3C41}" destId="{7400F870-A42D-4C79-A7CC-76FD1ADC229E}" srcOrd="0" destOrd="0" presId="urn:microsoft.com/office/officeart/2005/8/layout/hierarchy3"/>
    <dgm:cxn modelId="{2AE48C59-6460-4353-A83E-9AA494F9B54E}" srcId="{3A91A995-FF91-4FB2-83B0-BA107DA318FC}" destId="{2680EB31-581C-4868-ACA3-2656EBE7D0D0}" srcOrd="0" destOrd="0" parTransId="{CF3359B6-DDCC-4009-9ED8-4C488CA47378}" sibTransId="{2174EC51-9730-479E-82C4-9687C6AB6EE4}"/>
    <dgm:cxn modelId="{E2C5F4BE-0BD8-49A8-8707-9D89D432583F}" type="presOf" srcId="{438A3BA6-EBAE-4CB1-AFAE-038619AD9111}" destId="{6B9A68B0-334E-4EDE-8859-206B3AE89C60}" srcOrd="1" destOrd="0" presId="urn:microsoft.com/office/officeart/2005/8/layout/hierarchy3"/>
    <dgm:cxn modelId="{F473BE9F-C150-4D9D-B108-9C166A856B08}" srcId="{3A91A995-FF91-4FB2-83B0-BA107DA318FC}" destId="{5AE42EDD-9446-4974-9C40-68AEEADD3C41}" srcOrd="1" destOrd="0" parTransId="{CA5D2836-6B1D-46D4-A696-AA9EB4559B39}" sibTransId="{2688A089-1890-41A1-A0BD-B274C7E0E738}"/>
    <dgm:cxn modelId="{F50890EB-86D6-4758-BDB1-2131A6F8F904}" type="presParOf" srcId="{D325D45E-1A65-4E85-8762-14213E17C19C}" destId="{90C32345-2583-4856-AB72-9203C6B135BF}" srcOrd="0" destOrd="0" presId="urn:microsoft.com/office/officeart/2005/8/layout/hierarchy3"/>
    <dgm:cxn modelId="{C3497E37-90F5-4ABB-99CE-DAC3E02FA98F}" type="presParOf" srcId="{90C32345-2583-4856-AB72-9203C6B135BF}" destId="{5A2E4694-3EF5-4277-AE8A-8F431B31C406}" srcOrd="0" destOrd="0" presId="urn:microsoft.com/office/officeart/2005/8/layout/hierarchy3"/>
    <dgm:cxn modelId="{1D5F8FDE-2F5C-4FF5-8674-66A9777AF4E9}" type="presParOf" srcId="{5A2E4694-3EF5-4277-AE8A-8F431B31C406}" destId="{4BF302A2-972E-42D8-A43A-0F15F7CE146D}" srcOrd="0" destOrd="0" presId="urn:microsoft.com/office/officeart/2005/8/layout/hierarchy3"/>
    <dgm:cxn modelId="{103142CB-E753-4CC2-B9EF-DB3563602A56}" type="presParOf" srcId="{5A2E4694-3EF5-4277-AE8A-8F431B31C406}" destId="{6B9A68B0-334E-4EDE-8859-206B3AE89C60}" srcOrd="1" destOrd="0" presId="urn:microsoft.com/office/officeart/2005/8/layout/hierarchy3"/>
    <dgm:cxn modelId="{A82540C6-5A3E-40ED-AD0B-A813771D14BB}" type="presParOf" srcId="{90C32345-2583-4856-AB72-9203C6B135BF}" destId="{90B8EDE8-33FF-4692-9D04-BFE7D9292E5A}" srcOrd="1" destOrd="0" presId="urn:microsoft.com/office/officeart/2005/8/layout/hierarchy3"/>
    <dgm:cxn modelId="{A7BD1A35-D287-4CFC-8D4B-3C8A7020E8F0}" type="presParOf" srcId="{90B8EDE8-33FF-4692-9D04-BFE7D9292E5A}" destId="{681C3993-88DD-493D-BF67-1C241DD0DC60}" srcOrd="0" destOrd="0" presId="urn:microsoft.com/office/officeart/2005/8/layout/hierarchy3"/>
    <dgm:cxn modelId="{062CB3AD-5141-433D-8446-794431718195}" type="presParOf" srcId="{90B8EDE8-33FF-4692-9D04-BFE7D9292E5A}" destId="{4DD9260A-D6E1-4F04-A22A-66B6B48B05FA}" srcOrd="1" destOrd="0" presId="urn:microsoft.com/office/officeart/2005/8/layout/hierarchy3"/>
    <dgm:cxn modelId="{52A0AB74-67E2-4097-91AF-DEAEE72D849B}" type="presParOf" srcId="{90B8EDE8-33FF-4692-9D04-BFE7D9292E5A}" destId="{0CF8485C-1DC5-4385-8BF4-79EF984F20A4}" srcOrd="2" destOrd="0" presId="urn:microsoft.com/office/officeart/2005/8/layout/hierarchy3"/>
    <dgm:cxn modelId="{5AC9185C-33E6-476D-9DB1-33334DBD3FD7}" type="presParOf" srcId="{90B8EDE8-33FF-4692-9D04-BFE7D9292E5A}" destId="{5FBAAF34-4D35-4269-8697-9701A5B9EFCC}" srcOrd="3" destOrd="0" presId="urn:microsoft.com/office/officeart/2005/8/layout/hierarchy3"/>
    <dgm:cxn modelId="{9FE31F4B-D402-4A73-BC7D-A346D565A26F}" type="presParOf" srcId="{D325D45E-1A65-4E85-8762-14213E17C19C}" destId="{FAF3B9E7-3BF9-4952-8051-CB489A31FD7A}" srcOrd="1" destOrd="0" presId="urn:microsoft.com/office/officeart/2005/8/layout/hierarchy3"/>
    <dgm:cxn modelId="{0606D568-2E49-41D2-BF8E-01924E6EF72D}" type="presParOf" srcId="{FAF3B9E7-3BF9-4952-8051-CB489A31FD7A}" destId="{AEDEF7D0-54DC-489D-B1BC-D3524F924D6C}" srcOrd="0" destOrd="0" presId="urn:microsoft.com/office/officeart/2005/8/layout/hierarchy3"/>
    <dgm:cxn modelId="{8793FB36-3E22-4078-ACE5-C64824953E37}" type="presParOf" srcId="{AEDEF7D0-54DC-489D-B1BC-D3524F924D6C}" destId="{1A70FF15-D49C-4BA6-9B7C-13C2BA81C301}" srcOrd="0" destOrd="0" presId="urn:microsoft.com/office/officeart/2005/8/layout/hierarchy3"/>
    <dgm:cxn modelId="{A5FFD67A-5FBE-4E3A-9069-38BE0685DABD}" type="presParOf" srcId="{AEDEF7D0-54DC-489D-B1BC-D3524F924D6C}" destId="{AD86539C-25F0-4B20-9310-3590E5F189F7}" srcOrd="1" destOrd="0" presId="urn:microsoft.com/office/officeart/2005/8/layout/hierarchy3"/>
    <dgm:cxn modelId="{3BE6B63D-7645-49D1-8EE7-16D8B1B72786}" type="presParOf" srcId="{FAF3B9E7-3BF9-4952-8051-CB489A31FD7A}" destId="{E3660574-0CC1-465A-BD6F-8950466B481F}" srcOrd="1" destOrd="0" presId="urn:microsoft.com/office/officeart/2005/8/layout/hierarchy3"/>
    <dgm:cxn modelId="{CD0EF10D-8253-4BCA-B47B-5201C7B8C6DF}" type="presParOf" srcId="{E3660574-0CC1-465A-BD6F-8950466B481F}" destId="{F64066E5-1CD9-4839-8B3F-EAE7AE785B19}" srcOrd="0" destOrd="0" presId="urn:microsoft.com/office/officeart/2005/8/layout/hierarchy3"/>
    <dgm:cxn modelId="{71F467D0-FA23-4957-B1B6-915185C5CE7D}" type="presParOf" srcId="{E3660574-0CC1-465A-BD6F-8950466B481F}" destId="{174265FC-B4D8-43B6-B1C3-4EAAEFFB87BF}" srcOrd="1" destOrd="0" presId="urn:microsoft.com/office/officeart/2005/8/layout/hierarchy3"/>
    <dgm:cxn modelId="{4CADE4F8-76C1-4AFB-8F56-7F046439EEDC}" type="presParOf" srcId="{E3660574-0CC1-465A-BD6F-8950466B481F}" destId="{84193679-F1AA-4C77-A903-8CF52CB29F75}" srcOrd="2" destOrd="0" presId="urn:microsoft.com/office/officeart/2005/8/layout/hierarchy3"/>
    <dgm:cxn modelId="{906B95CB-586B-4226-842A-50DC2A485C83}" type="presParOf" srcId="{E3660574-0CC1-465A-BD6F-8950466B481F}" destId="{7400F870-A42D-4C79-A7CC-76FD1ADC229E}" srcOrd="3" destOrd="0" presId="urn:microsoft.com/office/officeart/2005/8/layout/hierarchy3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C12F6C-7306-4EF4-ABFD-0BF3E1780EB0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AD1EF-DC8D-49FC-A111-7E4726043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D18C5-2B7B-433F-B3FB-F4AE451D6E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DFA81-FF88-4A62-AB9B-B2BFB9C12D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A75BE-2DB5-43C7-B8D7-E2900C9EFF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C74D70-D165-421F-B6A4-7EF623B79C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019BD8-9E9E-4BAD-B6A5-16E55FFA1B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D96A0-D46D-4A06-9A61-C615F0948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F2F1A-0E4A-4C54-8D7D-6D0D5E0BA9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A190E-C149-4DF8-B74B-58AF93E344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D0501-901C-4F1C-AD37-1FD4188912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6DD2117-237B-4ACE-97F9-C6065F0E7F07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00CA19-AA99-40CD-AECA-FDBB1B32A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1FAC-5D70-4B90-A525-81FC7533189D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338D-6503-4262-94B8-3C9C1290C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2866-2DAC-43CC-ABE2-239519301698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EDC7-F8BC-41C7-8A02-E9B4943D4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C793A-F79E-47C6-8B28-CE153A61843F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F503-139A-47B9-BB29-BB1D49CD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21B09-1E4D-4FD4-86F4-62FE80429BF4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13B28-3FAB-4207-97AB-5CC90702C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CAA6-BE2C-47FC-B987-C733558D5EDC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A58DB-4DF5-46EB-B7D2-4A4DF9B1D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A6C6-7316-4AB7-BCA8-C27131E92073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4F4F4D0-6382-4B5F-8468-5346A4E31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FCC9-6199-479B-A913-424708EF7169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BCFC-B492-4213-8FA7-E8260BED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F35C-F6BE-46F4-B906-1EB7818F737E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188E-C942-4024-BDB1-06D37E7AF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4DDA013-CA4B-4512-9299-6A5A7044744C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E018C31-6684-4D3D-8388-573811397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5EA4C1A-EAAD-45D6-9643-C1190FA1EF9A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08F291A-AC24-4AB7-A699-E59CBC722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82A343-5E51-4AD7-A510-DF6440A23284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CCC081-6C57-462E-8A09-424B46A72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3" r:id="rId4"/>
    <p:sldLayoutId id="2147483721" r:id="rId5"/>
    <p:sldLayoutId id="2147483714" r:id="rId6"/>
    <p:sldLayoutId id="2147483715" r:id="rId7"/>
    <p:sldLayoutId id="2147483722" r:id="rId8"/>
    <p:sldLayoutId id="2147483723" r:id="rId9"/>
    <p:sldLayoutId id="2147483716" r:id="rId10"/>
    <p:sldLayoutId id="214748371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B9CAA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1.xml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58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Parliamentary Procedure?</a:t>
            </a:r>
            <a:endParaRPr lang="en-US" sz="58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Picture 3" descr="gave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429000"/>
            <a:ext cx="3509963" cy="2133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 descr="Council_Chamber_-_full_(o)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352800"/>
            <a:ext cx="4384842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B8605"/>
              </a:buClr>
              <a:buSzPct val="85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cap="small" dirty="0" smtClean="0"/>
              <a:t>Created by Roopa Shankar,</a:t>
            </a:r>
            <a:br>
              <a:rPr lang="en-US" sz="2000" b="1" cap="small" dirty="0" smtClean="0"/>
            </a:br>
            <a:r>
              <a:rPr lang="en-US" sz="2000" b="1" cap="small" dirty="0" smtClean="0"/>
              <a:t> California State Parliamentarian  2011-2012</a:t>
            </a:r>
            <a:endParaRPr lang="en-US" sz="2000" b="1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Icebreaker: Beach Ball Toss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219" name="Picture 2" descr="C:\Users\Nat Shankar\AppData\Local\Microsoft\Windows\Temporary Internet Files\Content.IE5\8LH6GPSK\MC900027164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00400" y="2133600"/>
            <a:ext cx="2541588" cy="2220913"/>
          </a:xfrm>
        </p:spPr>
      </p:pic>
      <p:sp>
        <p:nvSpPr>
          <p:cNvPr id="5" name="TextBox 4"/>
          <p:cNvSpPr txBox="1"/>
          <p:nvPr/>
        </p:nvSpPr>
        <p:spPr>
          <a:xfrm>
            <a:off x="838200" y="4953000"/>
            <a:ext cx="739140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cap="small" dirty="0">
                <a:latin typeface="+mn-lt"/>
                <a:cs typeface="+mn-cs"/>
              </a:rPr>
              <a:t>What can make a meeting run poorly and inefficiently?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Solution 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0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cap="small" dirty="0" smtClean="0"/>
              <a:t>emocratic rule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0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cap="small" dirty="0" smtClean="0"/>
              <a:t>xpedite business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0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cap="small" dirty="0" smtClean="0"/>
              <a:t>lexibility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0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cap="small" dirty="0" smtClean="0"/>
              <a:t>rotection of rights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cap="smal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cap="small" dirty="0" smtClean="0"/>
              <a:t>on’t </a:t>
            </a:r>
            <a:r>
              <a:rPr lang="en-US" sz="32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cap="small" dirty="0" smtClean="0"/>
              <a:t>ver </a:t>
            </a:r>
            <a:r>
              <a:rPr lang="en-US" sz="32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cap="small" dirty="0" smtClean="0"/>
              <a:t>orget </a:t>
            </a:r>
            <a:r>
              <a:rPr lang="en-US" sz="3200" b="1" cap="small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Parliamentary</a:t>
            </a:r>
            <a:r>
              <a:rPr lang="en-US" cap="small" dirty="0" smtClean="0"/>
              <a:t> Procedure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cap="smal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cap="small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5" name="Picture 4" descr="gavel%2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447800"/>
            <a:ext cx="3768436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introduction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0" y="533400"/>
          <a:ext cx="8153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11" descr="studygrp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1" y="381000"/>
            <a:ext cx="1295400" cy="11088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Picture 12" descr="speaker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0" y="1905000"/>
            <a:ext cx="990600" cy="1175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Goal of Parliamentary Law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981200"/>
            <a:ext cx="5105400" cy="3785652"/>
          </a:xfrm>
          <a:prstGeom prst="rect">
            <a:avLst/>
          </a:prstGeom>
          <a:noFill/>
          <a:ln w="104775" cap="rnd" cmpd="sng">
            <a:solidFill>
              <a:schemeClr val="accent3">
                <a:alpha val="80000"/>
              </a:schemeClr>
            </a:solidFill>
          </a:ln>
          <a:effectLst>
            <a:innerShdw blurRad="63500" dist="50800" dir="18900000">
              <a:schemeClr val="accent4">
                <a:alpha val="50000"/>
              </a:schemeClr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Allows assemblies of any size, with due regard for every member’s opinion, to arrive at the general will on the maximum number of questions of varying complexity in a minimum amount of time and under all kinds of internal climate ranging from complete accordance to complete contentions.</a:t>
            </a:r>
          </a:p>
        </p:txBody>
      </p:sp>
      <p:pic>
        <p:nvPicPr>
          <p:cNvPr id="9" name="Picture 8" descr="Roberts_Ru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1700" y="1524000"/>
            <a:ext cx="2857500" cy="4391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Freeform 11"/>
          <p:cNvSpPr/>
          <p:nvPr/>
        </p:nvSpPr>
        <p:spPr>
          <a:xfrm>
            <a:off x="6858000" y="4724400"/>
            <a:ext cx="2286000" cy="2133600"/>
          </a:xfrm>
          <a:custGeom>
            <a:avLst/>
            <a:gdLst>
              <a:gd name="connsiteX0" fmla="*/ 0 w 1913127"/>
              <a:gd name="connsiteY0" fmla="*/ 971115 h 1942229"/>
              <a:gd name="connsiteX1" fmla="*/ 275086 w 1913127"/>
              <a:gd name="connsiteY1" fmla="*/ 289636 h 1942229"/>
              <a:gd name="connsiteX2" fmla="*/ 956566 w 1913127"/>
              <a:gd name="connsiteY2" fmla="*/ 1 h 1942229"/>
              <a:gd name="connsiteX3" fmla="*/ 1638045 w 1913127"/>
              <a:gd name="connsiteY3" fmla="*/ 289638 h 1942229"/>
              <a:gd name="connsiteX4" fmla="*/ 1913129 w 1913127"/>
              <a:gd name="connsiteY4" fmla="*/ 971118 h 1942229"/>
              <a:gd name="connsiteX5" fmla="*/ 1638044 w 1913127"/>
              <a:gd name="connsiteY5" fmla="*/ 1652597 h 1942229"/>
              <a:gd name="connsiteX6" fmla="*/ 956564 w 1913127"/>
              <a:gd name="connsiteY6" fmla="*/ 1942233 h 1942229"/>
              <a:gd name="connsiteX7" fmla="*/ 275085 w 1913127"/>
              <a:gd name="connsiteY7" fmla="*/ 1652597 h 1942229"/>
              <a:gd name="connsiteX8" fmla="*/ 1 w 1913127"/>
              <a:gd name="connsiteY8" fmla="*/ 971117 h 1942229"/>
              <a:gd name="connsiteX9" fmla="*/ 0 w 1913127"/>
              <a:gd name="connsiteY9" fmla="*/ 971115 h 194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3127" h="1942229">
                <a:moveTo>
                  <a:pt x="0" y="971115"/>
                </a:moveTo>
                <a:cubicBezTo>
                  <a:pt x="0" y="716098"/>
                  <a:pt x="98809" y="471316"/>
                  <a:pt x="275086" y="289636"/>
                </a:cubicBezTo>
                <a:cubicBezTo>
                  <a:pt x="454874" y="104337"/>
                  <a:pt x="700366" y="1"/>
                  <a:pt x="956566" y="1"/>
                </a:cubicBezTo>
                <a:cubicBezTo>
                  <a:pt x="1212766" y="1"/>
                  <a:pt x="1458257" y="104338"/>
                  <a:pt x="1638045" y="289638"/>
                </a:cubicBezTo>
                <a:cubicBezTo>
                  <a:pt x="1814321" y="471318"/>
                  <a:pt x="1913129" y="716101"/>
                  <a:pt x="1913129" y="971118"/>
                </a:cubicBezTo>
                <a:cubicBezTo>
                  <a:pt x="1913129" y="1226135"/>
                  <a:pt x="1814320" y="1470917"/>
                  <a:pt x="1638044" y="1652597"/>
                </a:cubicBezTo>
                <a:cubicBezTo>
                  <a:pt x="1458256" y="1837896"/>
                  <a:pt x="1212764" y="1942233"/>
                  <a:pt x="956564" y="1942233"/>
                </a:cubicBezTo>
                <a:cubicBezTo>
                  <a:pt x="700364" y="1942233"/>
                  <a:pt x="454873" y="1837896"/>
                  <a:pt x="275085" y="1652597"/>
                </a:cubicBezTo>
                <a:cubicBezTo>
                  <a:pt x="98809" y="1470917"/>
                  <a:pt x="0" y="1226134"/>
                  <a:pt x="1" y="971117"/>
                </a:cubicBezTo>
                <a:cubicBezTo>
                  <a:pt x="1" y="971116"/>
                  <a:pt x="0" y="971116"/>
                  <a:pt x="0" y="9711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08111" tIns="312373" rIns="308111" bIns="312373" spcCol="1270" anchor="ctr"/>
          <a:lstStyle/>
          <a:p>
            <a:pPr algn="ctr" defTabSz="9779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200" b="1" cap="small" dirty="0"/>
              <a:t>Standard authoritative work on meeting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Purposes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clip-art00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81400" y="2514600"/>
            <a:ext cx="1903413" cy="1981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Why parliamentary procedure may seem foreign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524000"/>
          <a:ext cx="7391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40" name="Picture 2" descr="C:\Users\Nat Shankar\AppData\Local\Microsoft\Windows\Temporary Internet Files\Content.IE5\W3V1J7IU\MC900174351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1676400"/>
            <a:ext cx="28956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52400"/>
          <a:ext cx="8458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600" b="1" cap="smal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Awareness is Key</a:t>
            </a:r>
            <a:endParaRPr lang="en-US" sz="4600" b="1" cap="smal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029200" cy="4572000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Spreading awareness about </a:t>
            </a:r>
            <a:r>
              <a:rPr lang="en-US" dirty="0" smtClean="0"/>
              <a:t>Parliamentary </a:t>
            </a:r>
            <a:r>
              <a:rPr lang="en-US" dirty="0" smtClean="0"/>
              <a:t>Procedure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sz="3500" b="1" cap="small" dirty="0" smtClean="0">
                <a:solidFill>
                  <a:schemeClr val="accent3"/>
                </a:solidFill>
              </a:rPr>
              <a:t>first step </a:t>
            </a:r>
            <a:r>
              <a:rPr lang="en-US" dirty="0" smtClean="0"/>
              <a:t>to effective meetings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pic>
        <p:nvPicPr>
          <p:cNvPr id="16388" name="Picture 3" descr="C:\Users\Nat Shankar\AppData\Local\Microsoft\Windows\Temporary Internet Files\Content.IE5\O9PTLXMY\MC90031976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6325" y="609600"/>
            <a:ext cx="42576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4876800"/>
            <a:ext cx="8534400" cy="1400383"/>
          </a:xfrm>
          <a:prstGeom prst="rect">
            <a:avLst/>
          </a:prstGeom>
          <a:noFill/>
          <a:ln w="60325" cap="rnd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cap="smal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Questions?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+mn-lt"/>
                <a:cs typeface="+mn-cs"/>
              </a:rPr>
              <a:t>Roopa </a:t>
            </a:r>
            <a:r>
              <a:rPr lang="en-US" sz="1700" b="1" dirty="0" smtClean="0">
                <a:latin typeface="+mn-lt"/>
                <a:cs typeface="+mn-cs"/>
              </a:rPr>
              <a:t>Shankar | California </a:t>
            </a:r>
            <a:r>
              <a:rPr lang="en-US" sz="1700" b="1" dirty="0">
                <a:latin typeface="+mn-lt"/>
                <a:cs typeface="+mn-cs"/>
              </a:rPr>
              <a:t>State </a:t>
            </a:r>
            <a:r>
              <a:rPr lang="en-US" sz="1700" b="1" dirty="0" smtClean="0">
                <a:latin typeface="+mn-lt"/>
                <a:cs typeface="+mn-cs"/>
              </a:rPr>
              <a:t>Parliamentarian 2011-2012 | parli@cafbla.org</a:t>
            </a:r>
            <a:endParaRPr lang="en-US" sz="17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305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What is Parliamentary Procedure?</vt:lpstr>
      <vt:lpstr>Icebreaker: Beach Ball Toss</vt:lpstr>
      <vt:lpstr>Solution </vt:lpstr>
      <vt:lpstr>   introduction</vt:lpstr>
      <vt:lpstr>Goal of Parliamentary Law</vt:lpstr>
      <vt:lpstr>Purposes</vt:lpstr>
      <vt:lpstr>Why parliamentary procedure may seem foreign</vt:lpstr>
      <vt:lpstr>Slide 8</vt:lpstr>
      <vt:lpstr>Awareness is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Parliamentary Procedure?</dc:title>
  <dc:creator>Nat Shankar</dc:creator>
  <cp:lastModifiedBy>Roopa</cp:lastModifiedBy>
  <cp:revision>26</cp:revision>
  <dcterms:created xsi:type="dcterms:W3CDTF">2011-02-26T18:39:49Z</dcterms:created>
  <dcterms:modified xsi:type="dcterms:W3CDTF">2011-07-18T06:40:07Z</dcterms:modified>
</cp:coreProperties>
</file>