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Default Extension="gif" ContentType="image/gif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diagrams/colors7.xml" ContentType="application/vnd.openxmlformats-officedocument.drawingml.diagramColors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notesSlides/notesSlide7.xml" ContentType="application/vnd.openxmlformats-officedocument.presentationml.notesSlide+xml"/>
  <Override PartName="/ppt/diagrams/colors6.xml" ContentType="application/vnd.openxmlformats-officedocument.drawingml.diagramColor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3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A95C96-DE7D-49F3-9A15-29A80062BEF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9FC7D9-0D36-4030-9D0E-B238EBC1D78D}" type="pres">
      <dgm:prSet presAssocID="{D4A95C96-DE7D-49F3-9A15-29A80062BEF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CF239A1E-A435-40C6-AF35-42AF372E6998}" type="presOf" srcId="{D4A95C96-DE7D-49F3-9A15-29A80062BEF8}" destId="{329FC7D9-0D36-4030-9D0E-B238EBC1D78D}" srcOrd="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62CD5D-2C1F-4777-B384-8E9021A7C72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C34635-B165-41EE-9F62-20C260512D79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2400" b="1" cap="small" baseline="0" dirty="0" smtClean="0">
              <a:latin typeface="Century Gothic" pitchFamily="34" charset="0"/>
            </a:rPr>
            <a:t>Allows the majority to make decisions effectively and efficiently while protecting the rights of the minority and giving each member </a:t>
          </a:r>
          <a:r>
            <a:rPr lang="en-US" sz="2400" b="1" cap="small" baseline="0" dirty="0" smtClean="0">
              <a:latin typeface="Century Gothic" pitchFamily="34" charset="0"/>
            </a:rPr>
            <a:t>the </a:t>
          </a:r>
          <a:r>
            <a:rPr lang="en-US" sz="2400" b="1" cap="small" baseline="0" dirty="0" smtClean="0">
              <a:latin typeface="Century Gothic" pitchFamily="34" charset="0"/>
            </a:rPr>
            <a:t>right to voice his or her opinion</a:t>
          </a:r>
          <a:endParaRPr lang="en-US" sz="2400" b="1" cap="small" baseline="0" dirty="0">
            <a:latin typeface="Century Gothic" pitchFamily="34" charset="0"/>
          </a:endParaRPr>
        </a:p>
      </dgm:t>
    </dgm:pt>
    <dgm:pt modelId="{4536E1D1-82D2-4FCB-AA8F-BED619743232}" type="parTrans" cxnId="{3129B23E-D839-456B-AFC5-C4FEB5655415}">
      <dgm:prSet/>
      <dgm:spPr/>
      <dgm:t>
        <a:bodyPr/>
        <a:lstStyle/>
        <a:p>
          <a:endParaRPr lang="en-US"/>
        </a:p>
      </dgm:t>
    </dgm:pt>
    <dgm:pt modelId="{7F73607F-CEED-446B-A5DE-DF81F2BFC9A2}" type="sibTrans" cxnId="{3129B23E-D839-456B-AFC5-C4FEB5655415}">
      <dgm:prSet/>
      <dgm:spPr/>
      <dgm:t>
        <a:bodyPr/>
        <a:lstStyle/>
        <a:p>
          <a:endParaRPr lang="en-US"/>
        </a:p>
      </dgm:t>
    </dgm:pt>
    <dgm:pt modelId="{6B755E5D-6BF2-40F9-8B07-AEEB0A96F248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US" sz="2400" b="1" cap="small" baseline="0" dirty="0" smtClean="0">
              <a:latin typeface="Century Gothic" pitchFamily="34" charset="0"/>
            </a:rPr>
            <a:t>The set of rules governing the decision-making process used by a </a:t>
          </a:r>
          <a:r>
            <a:rPr lang="en-US" sz="2400" b="1" i="1" cap="small" baseline="0" dirty="0" smtClean="0">
              <a:latin typeface="Century Gothic" pitchFamily="34" charset="0"/>
            </a:rPr>
            <a:t>deliberative assembly</a:t>
          </a:r>
          <a:r>
            <a:rPr lang="en-US" sz="2400" b="1" cap="small" baseline="0" dirty="0" smtClean="0">
              <a:latin typeface="Century Gothic" pitchFamily="34" charset="0"/>
            </a:rPr>
            <a:t> i.e. Your club / Sport Club Council</a:t>
          </a:r>
          <a:endParaRPr lang="en-US" sz="2400" b="1" cap="small" baseline="0" dirty="0">
            <a:latin typeface="Century Gothic" pitchFamily="34" charset="0"/>
          </a:endParaRPr>
        </a:p>
      </dgm:t>
    </dgm:pt>
    <dgm:pt modelId="{7D450C92-1E75-4586-A28F-2CC8B686397F}" type="parTrans" cxnId="{852DA3A2-C22F-4C50-BA82-7567A27CDFE5}">
      <dgm:prSet/>
      <dgm:spPr/>
      <dgm:t>
        <a:bodyPr/>
        <a:lstStyle/>
        <a:p>
          <a:endParaRPr lang="en-US"/>
        </a:p>
      </dgm:t>
    </dgm:pt>
    <dgm:pt modelId="{C203A68E-4C3B-4224-A63E-E2E074A83DE0}" type="sibTrans" cxnId="{852DA3A2-C22F-4C50-BA82-7567A27CDFE5}">
      <dgm:prSet/>
      <dgm:spPr/>
      <dgm:t>
        <a:bodyPr/>
        <a:lstStyle/>
        <a:p>
          <a:endParaRPr lang="en-US"/>
        </a:p>
      </dgm:t>
    </dgm:pt>
    <dgm:pt modelId="{27969ACC-2807-4E50-83A0-C6875DE37D70}" type="pres">
      <dgm:prSet presAssocID="{6462CD5D-2C1F-4777-B384-8E9021A7C72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35E9FE1-81FF-4369-B070-737913914F48}" type="pres">
      <dgm:prSet presAssocID="{46C34635-B165-41EE-9F62-20C260512D7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8F846F-39AC-4D57-8C83-575AA552393E}" type="pres">
      <dgm:prSet presAssocID="{7F73607F-CEED-446B-A5DE-DF81F2BFC9A2}" presName="spacer" presStyleCnt="0"/>
      <dgm:spPr/>
    </dgm:pt>
    <dgm:pt modelId="{841BEB65-AF9E-4D4C-9879-BE8910E11959}" type="pres">
      <dgm:prSet presAssocID="{6B755E5D-6BF2-40F9-8B07-AEEB0A96F248}" presName="parentText" presStyleLbl="node1" presStyleIdx="1" presStyleCnt="2" custLinFactY="112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8F51E6-14FB-4EC4-8F65-D2761E344973}" type="presOf" srcId="{6462CD5D-2C1F-4777-B384-8E9021A7C728}" destId="{27969ACC-2807-4E50-83A0-C6875DE37D70}" srcOrd="0" destOrd="0" presId="urn:microsoft.com/office/officeart/2005/8/layout/vList2"/>
    <dgm:cxn modelId="{852DA3A2-C22F-4C50-BA82-7567A27CDFE5}" srcId="{6462CD5D-2C1F-4777-B384-8E9021A7C728}" destId="{6B755E5D-6BF2-40F9-8B07-AEEB0A96F248}" srcOrd="1" destOrd="0" parTransId="{7D450C92-1E75-4586-A28F-2CC8B686397F}" sibTransId="{C203A68E-4C3B-4224-A63E-E2E074A83DE0}"/>
    <dgm:cxn modelId="{32E016B2-75AC-475A-BBDE-0C3BBB79A8C9}" type="presOf" srcId="{46C34635-B165-41EE-9F62-20C260512D79}" destId="{D35E9FE1-81FF-4369-B070-737913914F48}" srcOrd="0" destOrd="0" presId="urn:microsoft.com/office/officeart/2005/8/layout/vList2"/>
    <dgm:cxn modelId="{3129B23E-D839-456B-AFC5-C4FEB5655415}" srcId="{6462CD5D-2C1F-4777-B384-8E9021A7C728}" destId="{46C34635-B165-41EE-9F62-20C260512D79}" srcOrd="0" destOrd="0" parTransId="{4536E1D1-82D2-4FCB-AA8F-BED619743232}" sibTransId="{7F73607F-CEED-446B-A5DE-DF81F2BFC9A2}"/>
    <dgm:cxn modelId="{CBCB36FA-1C7F-41AB-992D-27728E64D6EF}" type="presOf" srcId="{6B755E5D-6BF2-40F9-8B07-AEEB0A96F248}" destId="{841BEB65-AF9E-4D4C-9879-BE8910E11959}" srcOrd="0" destOrd="0" presId="urn:microsoft.com/office/officeart/2005/8/layout/vList2"/>
    <dgm:cxn modelId="{361366CF-68F7-4F49-AF85-5361EF33879F}" type="presParOf" srcId="{27969ACC-2807-4E50-83A0-C6875DE37D70}" destId="{D35E9FE1-81FF-4369-B070-737913914F48}" srcOrd="0" destOrd="0" presId="urn:microsoft.com/office/officeart/2005/8/layout/vList2"/>
    <dgm:cxn modelId="{793DA9F9-F738-4C09-842C-95B4CBAFA15A}" type="presParOf" srcId="{27969ACC-2807-4E50-83A0-C6875DE37D70}" destId="{A28F846F-39AC-4D57-8C83-575AA552393E}" srcOrd="1" destOrd="0" presId="urn:microsoft.com/office/officeart/2005/8/layout/vList2"/>
    <dgm:cxn modelId="{499A0834-CBE2-4C4A-BEE0-D0ED95410B32}" type="presParOf" srcId="{27969ACC-2807-4E50-83A0-C6875DE37D70}" destId="{841BEB65-AF9E-4D4C-9879-BE8910E11959}" srcOrd="2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7D794A-664A-4D4C-BDBE-F7C9BA8B9FC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0647F63-6AB0-403A-AB78-149EB8AC9F9F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2000" b="1" cap="small" baseline="0" dirty="0" smtClean="0">
              <a:latin typeface="Century Gothic" pitchFamily="34" charset="0"/>
            </a:rPr>
            <a:t>does conversation stray from one topic to another and from one member to another?</a:t>
          </a:r>
          <a:endParaRPr lang="en-US" sz="2000" b="1" cap="small" baseline="0" dirty="0">
            <a:latin typeface="Century Gothic" pitchFamily="34" charset="0"/>
          </a:endParaRPr>
        </a:p>
      </dgm:t>
    </dgm:pt>
    <dgm:pt modelId="{24088EDE-56D6-40D1-9B7A-66322B8F4E7F}" type="parTrans" cxnId="{5BEA027A-ADC9-4CC4-BEF8-710C6DB0C8C9}">
      <dgm:prSet/>
      <dgm:spPr/>
      <dgm:t>
        <a:bodyPr/>
        <a:lstStyle/>
        <a:p>
          <a:endParaRPr lang="en-US"/>
        </a:p>
      </dgm:t>
    </dgm:pt>
    <dgm:pt modelId="{CF710DF9-3F15-476C-BB47-C76EA527D088}" type="sibTrans" cxnId="{5BEA027A-ADC9-4CC4-BEF8-710C6DB0C8C9}">
      <dgm:prSet/>
      <dgm:spPr/>
      <dgm:t>
        <a:bodyPr/>
        <a:lstStyle/>
        <a:p>
          <a:endParaRPr lang="en-US"/>
        </a:p>
      </dgm:t>
    </dgm:pt>
    <dgm:pt modelId="{65EBDD78-CD4C-4D8B-960E-B95D24DEA935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2000" b="1" cap="small" baseline="0" dirty="0" smtClean="0">
              <a:latin typeface="Century Gothic" pitchFamily="34" charset="0"/>
            </a:rPr>
            <a:t>Do some members persistently dominate the meeting with their opinions?</a:t>
          </a:r>
          <a:endParaRPr lang="en-US" sz="2000" b="1" cap="small" baseline="0" dirty="0">
            <a:latin typeface="Century Gothic" pitchFamily="34" charset="0"/>
          </a:endParaRPr>
        </a:p>
      </dgm:t>
    </dgm:pt>
    <dgm:pt modelId="{F4BFF115-7C27-4B6C-B942-70B9901585F9}" type="parTrans" cxnId="{8501FB0E-7BA9-4656-9CA7-E53EF7ABAFC9}">
      <dgm:prSet/>
      <dgm:spPr/>
      <dgm:t>
        <a:bodyPr/>
        <a:lstStyle/>
        <a:p>
          <a:endParaRPr lang="en-US"/>
        </a:p>
      </dgm:t>
    </dgm:pt>
    <dgm:pt modelId="{DCAFD9BC-5D83-4A22-B3C8-419BD37595EB}" type="sibTrans" cxnId="{8501FB0E-7BA9-4656-9CA7-E53EF7ABAFC9}">
      <dgm:prSet/>
      <dgm:spPr/>
      <dgm:t>
        <a:bodyPr/>
        <a:lstStyle/>
        <a:p>
          <a:endParaRPr lang="en-US"/>
        </a:p>
      </dgm:t>
    </dgm:pt>
    <dgm:pt modelId="{173CCB9C-2DDD-4929-8F34-5D24BD280748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2000" b="1" cap="small" baseline="0" dirty="0" smtClean="0">
              <a:latin typeface="Century Gothic" pitchFamily="34" charset="0"/>
            </a:rPr>
            <a:t>Do members of a meeting repeatedly forget what transpired during the previous meeting?</a:t>
          </a:r>
          <a:endParaRPr lang="en-US" sz="2000" b="1" cap="small" baseline="0" dirty="0">
            <a:latin typeface="Century Gothic" pitchFamily="34" charset="0"/>
          </a:endParaRPr>
        </a:p>
      </dgm:t>
    </dgm:pt>
    <dgm:pt modelId="{7284ABE0-81FC-4FDA-8FD4-829DBD8AC74F}" type="parTrans" cxnId="{AE64EA09-23E6-4661-8DD8-065E40702FA4}">
      <dgm:prSet/>
      <dgm:spPr/>
      <dgm:t>
        <a:bodyPr/>
        <a:lstStyle/>
        <a:p>
          <a:endParaRPr lang="en-US"/>
        </a:p>
      </dgm:t>
    </dgm:pt>
    <dgm:pt modelId="{211F71A8-3B8A-4F92-A259-E5C13771287E}" type="sibTrans" cxnId="{AE64EA09-23E6-4661-8DD8-065E40702FA4}">
      <dgm:prSet/>
      <dgm:spPr/>
      <dgm:t>
        <a:bodyPr/>
        <a:lstStyle/>
        <a:p>
          <a:endParaRPr lang="en-US"/>
        </a:p>
      </dgm:t>
    </dgm:pt>
    <dgm:pt modelId="{F9CD9BAF-D108-42AD-B1A8-6637E8047B52}">
      <dgm:prSet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2000" b="1" cap="small" baseline="0" dirty="0" smtClean="0">
              <a:latin typeface="Century Gothic" pitchFamily="34" charset="0"/>
            </a:rPr>
            <a:t>Do members individually repeat what has already been stated?</a:t>
          </a:r>
          <a:endParaRPr lang="en-US" sz="2000" b="1" cap="small" baseline="0" dirty="0">
            <a:latin typeface="Century Gothic" pitchFamily="34" charset="0"/>
          </a:endParaRPr>
        </a:p>
      </dgm:t>
    </dgm:pt>
    <dgm:pt modelId="{BCA49953-1A37-4ED9-9310-E5CF611360E4}" type="parTrans" cxnId="{6A498862-0F83-4768-8EBC-C49E9E28DA8C}">
      <dgm:prSet/>
      <dgm:spPr/>
      <dgm:t>
        <a:bodyPr/>
        <a:lstStyle/>
        <a:p>
          <a:endParaRPr lang="en-US"/>
        </a:p>
      </dgm:t>
    </dgm:pt>
    <dgm:pt modelId="{C0B5B7E8-DCDC-46AF-912E-80D94B6C7445}" type="sibTrans" cxnId="{6A498862-0F83-4768-8EBC-C49E9E28DA8C}">
      <dgm:prSet/>
      <dgm:spPr/>
      <dgm:t>
        <a:bodyPr/>
        <a:lstStyle/>
        <a:p>
          <a:endParaRPr lang="en-US"/>
        </a:p>
      </dgm:t>
    </dgm:pt>
    <dgm:pt modelId="{9BA0BA63-9DBB-4135-ACEB-3AFD3C31CCC3}">
      <dgm:prSet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2000" b="1" cap="small" baseline="0" dirty="0" smtClean="0">
              <a:latin typeface="Century Gothic" pitchFamily="34" charset="0"/>
            </a:rPr>
            <a:t>Are members always </a:t>
          </a:r>
          <a:r>
            <a:rPr lang="en-US" sz="2000" b="1" cap="small" baseline="0" dirty="0" smtClean="0">
              <a:latin typeface="Century Gothic" pitchFamily="34" charset="0"/>
            </a:rPr>
            <a:t>postponing </a:t>
          </a:r>
          <a:r>
            <a:rPr lang="en-US" sz="2000" b="1" cap="small" baseline="0" dirty="0" smtClean="0">
              <a:latin typeface="Century Gothic" pitchFamily="34" charset="0"/>
            </a:rPr>
            <a:t>issues for another meeting because of time constraints?</a:t>
          </a:r>
          <a:endParaRPr lang="en-US" sz="2000" b="1" cap="small" baseline="0" dirty="0">
            <a:latin typeface="Century Gothic" pitchFamily="34" charset="0"/>
          </a:endParaRPr>
        </a:p>
      </dgm:t>
    </dgm:pt>
    <dgm:pt modelId="{AFA2DD3C-0EB8-4622-A536-C11A720782A5}" type="parTrans" cxnId="{82CF8AEE-821F-446C-9D78-A8D765EFCC5C}">
      <dgm:prSet/>
      <dgm:spPr/>
      <dgm:t>
        <a:bodyPr/>
        <a:lstStyle/>
        <a:p>
          <a:endParaRPr lang="en-US"/>
        </a:p>
      </dgm:t>
    </dgm:pt>
    <dgm:pt modelId="{43AB4000-69CB-41EF-98BA-490DB22F3479}" type="sibTrans" cxnId="{82CF8AEE-821F-446C-9D78-A8D765EFCC5C}">
      <dgm:prSet/>
      <dgm:spPr/>
      <dgm:t>
        <a:bodyPr/>
        <a:lstStyle/>
        <a:p>
          <a:endParaRPr lang="en-US"/>
        </a:p>
      </dgm:t>
    </dgm:pt>
    <dgm:pt modelId="{DA5291B1-FB17-48AC-836A-F7382F116509}">
      <dgm:prSet phldrT="[Text]"/>
      <dgm:spPr>
        <a:solidFill>
          <a:schemeClr val="tx2">
            <a:lumMod val="75000"/>
          </a:schemeClr>
        </a:solidFill>
        <a:ln cap="rnd"/>
      </dgm:spPr>
      <dgm:t>
        <a:bodyPr/>
        <a:lstStyle/>
        <a:p>
          <a:r>
            <a:rPr lang="en-US" b="1" cap="small" baseline="0" dirty="0" smtClean="0">
              <a:latin typeface="Century Gothic" pitchFamily="34" charset="0"/>
            </a:rPr>
            <a:t>Agendas, motions, minutes</a:t>
          </a:r>
          <a:endParaRPr lang="en-US" b="1" cap="small" baseline="0" dirty="0">
            <a:latin typeface="Century Gothic" pitchFamily="34" charset="0"/>
          </a:endParaRPr>
        </a:p>
      </dgm:t>
    </dgm:pt>
    <dgm:pt modelId="{9A0D115E-AF93-4208-A214-6A24C55BF45F}" type="parTrans" cxnId="{30F1C843-198F-45DC-B836-AF8E3FB77EF9}">
      <dgm:prSet/>
      <dgm:spPr/>
      <dgm:t>
        <a:bodyPr/>
        <a:lstStyle/>
        <a:p>
          <a:endParaRPr lang="en-US"/>
        </a:p>
      </dgm:t>
    </dgm:pt>
    <dgm:pt modelId="{28630F7C-C63E-4411-8B2B-566A02842209}" type="sibTrans" cxnId="{30F1C843-198F-45DC-B836-AF8E3FB77EF9}">
      <dgm:prSet/>
      <dgm:spPr/>
      <dgm:t>
        <a:bodyPr/>
        <a:lstStyle/>
        <a:p>
          <a:endParaRPr lang="en-US"/>
        </a:p>
      </dgm:t>
    </dgm:pt>
    <dgm:pt modelId="{5A10F465-C235-4704-9417-BE6C47E1D81E}" type="pres">
      <dgm:prSet presAssocID="{017D794A-664A-4D4C-BDBE-F7C9BA8B9FC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3D84A0-6BA5-4984-B51E-79BD28CA6F55}" type="pres">
      <dgm:prSet presAssocID="{70647F63-6AB0-403A-AB78-149EB8AC9F9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1E6277-ABB1-472B-8852-B4A51CDF3AB3}" type="pres">
      <dgm:prSet presAssocID="{CF710DF9-3F15-476C-BB47-C76EA527D088}" presName="sibTrans" presStyleCnt="0"/>
      <dgm:spPr/>
    </dgm:pt>
    <dgm:pt modelId="{238BEF0D-F4F3-4424-9AC5-7679513EA842}" type="pres">
      <dgm:prSet presAssocID="{65EBDD78-CD4C-4D8B-960E-B95D24DEA93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AA699D-507F-4B2C-952F-6D6725FC25B1}" type="pres">
      <dgm:prSet presAssocID="{DCAFD9BC-5D83-4A22-B3C8-419BD37595EB}" presName="sibTrans" presStyleCnt="0"/>
      <dgm:spPr/>
    </dgm:pt>
    <dgm:pt modelId="{68362C60-98B3-4A2B-9B5C-40C1C35D2095}" type="pres">
      <dgm:prSet presAssocID="{F9CD9BAF-D108-42AD-B1A8-6637E8047B5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8757F2-6DAB-47CC-A9AD-8F5D0EACBF8E}" type="pres">
      <dgm:prSet presAssocID="{C0B5B7E8-DCDC-46AF-912E-80D94B6C7445}" presName="sibTrans" presStyleCnt="0"/>
      <dgm:spPr/>
    </dgm:pt>
    <dgm:pt modelId="{FEDB59F8-11DF-4C53-826C-88E7DB8006D5}" type="pres">
      <dgm:prSet presAssocID="{9BA0BA63-9DBB-4135-ACEB-3AFD3C31CCC3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FF9F9F-BAF1-43C7-837D-9420E0C57309}" type="pres">
      <dgm:prSet presAssocID="{43AB4000-69CB-41EF-98BA-490DB22F3479}" presName="sibTrans" presStyleCnt="0"/>
      <dgm:spPr/>
    </dgm:pt>
    <dgm:pt modelId="{DE37B33E-4B70-4996-95F1-C9FB6CC60588}" type="pres">
      <dgm:prSet presAssocID="{173CCB9C-2DDD-4929-8F34-5D24BD280748}" presName="node" presStyleLbl="node1" presStyleIdx="4" presStyleCnt="6" custLinFactNeighborX="277" custLinFactNeighborY="-7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58154A-0C5A-4829-988E-56BADAFDB02A}" type="pres">
      <dgm:prSet presAssocID="{211F71A8-3B8A-4F92-A259-E5C13771287E}" presName="sibTrans" presStyleCnt="0"/>
      <dgm:spPr/>
    </dgm:pt>
    <dgm:pt modelId="{E9A8B589-7406-4752-8F96-4A48AD25FBF4}" type="pres">
      <dgm:prSet presAssocID="{DA5291B1-FB17-48AC-836A-F7382F116509}" presName="node" presStyleLbl="node1" presStyleIdx="5" presStyleCnt="6" custLinFactNeighborX="1982" custLinFactNeighborY="-7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498862-0F83-4768-8EBC-C49E9E28DA8C}" srcId="{017D794A-664A-4D4C-BDBE-F7C9BA8B9FC3}" destId="{F9CD9BAF-D108-42AD-B1A8-6637E8047B52}" srcOrd="2" destOrd="0" parTransId="{BCA49953-1A37-4ED9-9310-E5CF611360E4}" sibTransId="{C0B5B7E8-DCDC-46AF-912E-80D94B6C7445}"/>
    <dgm:cxn modelId="{B0C53D93-65F0-481D-A5C5-290370AB0B27}" type="presOf" srcId="{173CCB9C-2DDD-4929-8F34-5D24BD280748}" destId="{DE37B33E-4B70-4996-95F1-C9FB6CC60588}" srcOrd="0" destOrd="0" presId="urn:microsoft.com/office/officeart/2005/8/layout/default"/>
    <dgm:cxn modelId="{2D2A18DF-BEEB-450C-9174-EE41AA3AABCB}" type="presOf" srcId="{F9CD9BAF-D108-42AD-B1A8-6637E8047B52}" destId="{68362C60-98B3-4A2B-9B5C-40C1C35D2095}" srcOrd="0" destOrd="0" presId="urn:microsoft.com/office/officeart/2005/8/layout/default"/>
    <dgm:cxn modelId="{2C16AE8F-ABE4-4B31-9526-5734286B2D6A}" type="presOf" srcId="{70647F63-6AB0-403A-AB78-149EB8AC9F9F}" destId="{013D84A0-6BA5-4984-B51E-79BD28CA6F55}" srcOrd="0" destOrd="0" presId="urn:microsoft.com/office/officeart/2005/8/layout/default"/>
    <dgm:cxn modelId="{AE64EA09-23E6-4661-8DD8-065E40702FA4}" srcId="{017D794A-664A-4D4C-BDBE-F7C9BA8B9FC3}" destId="{173CCB9C-2DDD-4929-8F34-5D24BD280748}" srcOrd="4" destOrd="0" parTransId="{7284ABE0-81FC-4FDA-8FD4-829DBD8AC74F}" sibTransId="{211F71A8-3B8A-4F92-A259-E5C13771287E}"/>
    <dgm:cxn modelId="{3A197FFB-442B-48E4-94C6-2F9A535F31BB}" type="presOf" srcId="{65EBDD78-CD4C-4D8B-960E-B95D24DEA935}" destId="{238BEF0D-F4F3-4424-9AC5-7679513EA842}" srcOrd="0" destOrd="0" presId="urn:microsoft.com/office/officeart/2005/8/layout/default"/>
    <dgm:cxn modelId="{EAECA656-6ADF-414D-9915-4734616F9C7E}" type="presOf" srcId="{DA5291B1-FB17-48AC-836A-F7382F116509}" destId="{E9A8B589-7406-4752-8F96-4A48AD25FBF4}" srcOrd="0" destOrd="0" presId="urn:microsoft.com/office/officeart/2005/8/layout/default"/>
    <dgm:cxn modelId="{30F1C843-198F-45DC-B836-AF8E3FB77EF9}" srcId="{017D794A-664A-4D4C-BDBE-F7C9BA8B9FC3}" destId="{DA5291B1-FB17-48AC-836A-F7382F116509}" srcOrd="5" destOrd="0" parTransId="{9A0D115E-AF93-4208-A214-6A24C55BF45F}" sibTransId="{28630F7C-C63E-4411-8B2B-566A02842209}"/>
    <dgm:cxn modelId="{40B3EFA9-9893-4157-9818-DCB6AB0B3CF9}" type="presOf" srcId="{017D794A-664A-4D4C-BDBE-F7C9BA8B9FC3}" destId="{5A10F465-C235-4704-9417-BE6C47E1D81E}" srcOrd="0" destOrd="0" presId="urn:microsoft.com/office/officeart/2005/8/layout/default"/>
    <dgm:cxn modelId="{3BA4C49D-AA0F-4C39-AC44-924A4CD927A1}" type="presOf" srcId="{9BA0BA63-9DBB-4135-ACEB-3AFD3C31CCC3}" destId="{FEDB59F8-11DF-4C53-826C-88E7DB8006D5}" srcOrd="0" destOrd="0" presId="urn:microsoft.com/office/officeart/2005/8/layout/default"/>
    <dgm:cxn modelId="{8501FB0E-7BA9-4656-9CA7-E53EF7ABAFC9}" srcId="{017D794A-664A-4D4C-BDBE-F7C9BA8B9FC3}" destId="{65EBDD78-CD4C-4D8B-960E-B95D24DEA935}" srcOrd="1" destOrd="0" parTransId="{F4BFF115-7C27-4B6C-B942-70B9901585F9}" sibTransId="{DCAFD9BC-5D83-4A22-B3C8-419BD37595EB}"/>
    <dgm:cxn modelId="{5BEA027A-ADC9-4CC4-BEF8-710C6DB0C8C9}" srcId="{017D794A-664A-4D4C-BDBE-F7C9BA8B9FC3}" destId="{70647F63-6AB0-403A-AB78-149EB8AC9F9F}" srcOrd="0" destOrd="0" parTransId="{24088EDE-56D6-40D1-9B7A-66322B8F4E7F}" sibTransId="{CF710DF9-3F15-476C-BB47-C76EA527D088}"/>
    <dgm:cxn modelId="{82CF8AEE-821F-446C-9D78-A8D765EFCC5C}" srcId="{017D794A-664A-4D4C-BDBE-F7C9BA8B9FC3}" destId="{9BA0BA63-9DBB-4135-ACEB-3AFD3C31CCC3}" srcOrd="3" destOrd="0" parTransId="{AFA2DD3C-0EB8-4622-A536-C11A720782A5}" sibTransId="{43AB4000-69CB-41EF-98BA-490DB22F3479}"/>
    <dgm:cxn modelId="{0BFB32AC-4D06-4188-BE22-65D5CD8DD587}" type="presParOf" srcId="{5A10F465-C235-4704-9417-BE6C47E1D81E}" destId="{013D84A0-6BA5-4984-B51E-79BD28CA6F55}" srcOrd="0" destOrd="0" presId="urn:microsoft.com/office/officeart/2005/8/layout/default"/>
    <dgm:cxn modelId="{1160661D-7CAB-4CD9-9772-64A16F1339CD}" type="presParOf" srcId="{5A10F465-C235-4704-9417-BE6C47E1D81E}" destId="{A21E6277-ABB1-472B-8852-B4A51CDF3AB3}" srcOrd="1" destOrd="0" presId="urn:microsoft.com/office/officeart/2005/8/layout/default"/>
    <dgm:cxn modelId="{DAC7FD3A-B0AD-4104-A619-0501C969E2AF}" type="presParOf" srcId="{5A10F465-C235-4704-9417-BE6C47E1D81E}" destId="{238BEF0D-F4F3-4424-9AC5-7679513EA842}" srcOrd="2" destOrd="0" presId="urn:microsoft.com/office/officeart/2005/8/layout/default"/>
    <dgm:cxn modelId="{E276FB5B-7651-4EB6-B7FF-86BDAF64E297}" type="presParOf" srcId="{5A10F465-C235-4704-9417-BE6C47E1D81E}" destId="{07AA699D-507F-4B2C-952F-6D6725FC25B1}" srcOrd="3" destOrd="0" presId="urn:microsoft.com/office/officeart/2005/8/layout/default"/>
    <dgm:cxn modelId="{99BFE15F-6183-4662-9122-18B8A3A476BA}" type="presParOf" srcId="{5A10F465-C235-4704-9417-BE6C47E1D81E}" destId="{68362C60-98B3-4A2B-9B5C-40C1C35D2095}" srcOrd="4" destOrd="0" presId="urn:microsoft.com/office/officeart/2005/8/layout/default"/>
    <dgm:cxn modelId="{BA6B421C-D66C-47F1-B4C0-7DC1B9FB19C2}" type="presParOf" srcId="{5A10F465-C235-4704-9417-BE6C47E1D81E}" destId="{338757F2-6DAB-47CC-A9AD-8F5D0EACBF8E}" srcOrd="5" destOrd="0" presId="urn:microsoft.com/office/officeart/2005/8/layout/default"/>
    <dgm:cxn modelId="{6AD2B13A-AF55-4621-9761-7D8E9AF82ADC}" type="presParOf" srcId="{5A10F465-C235-4704-9417-BE6C47E1D81E}" destId="{FEDB59F8-11DF-4C53-826C-88E7DB8006D5}" srcOrd="6" destOrd="0" presId="urn:microsoft.com/office/officeart/2005/8/layout/default"/>
    <dgm:cxn modelId="{6E095049-787E-4E10-BDE9-8F87D3BCE75C}" type="presParOf" srcId="{5A10F465-C235-4704-9417-BE6C47E1D81E}" destId="{7DFF9F9F-BAF1-43C7-837D-9420E0C57309}" srcOrd="7" destOrd="0" presId="urn:microsoft.com/office/officeart/2005/8/layout/default"/>
    <dgm:cxn modelId="{D096D355-EAE5-4B38-96E3-120D4A82DF6C}" type="presParOf" srcId="{5A10F465-C235-4704-9417-BE6C47E1D81E}" destId="{DE37B33E-4B70-4996-95F1-C9FB6CC60588}" srcOrd="8" destOrd="0" presId="urn:microsoft.com/office/officeart/2005/8/layout/default"/>
    <dgm:cxn modelId="{44E751BD-0102-45E9-85B9-9D920D9429F1}" type="presParOf" srcId="{5A10F465-C235-4704-9417-BE6C47E1D81E}" destId="{FF58154A-0C5A-4829-988E-56BADAFDB02A}" srcOrd="9" destOrd="0" presId="urn:microsoft.com/office/officeart/2005/8/layout/default"/>
    <dgm:cxn modelId="{53D22611-BBE7-466B-A788-1C1300BB85FA}" type="presParOf" srcId="{5A10F465-C235-4704-9417-BE6C47E1D81E}" destId="{E9A8B589-7406-4752-8F96-4A48AD25FBF4}" srcOrd="10" destOrd="0" presId="urn:microsoft.com/office/officeart/2005/8/layout/default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F82F98A-8CEB-47EF-86E0-D6C3D7F20C39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EBFA93-55D6-450F-B343-747EF7F5D1B5}">
      <dgm:prSet phldrT="[Text]"/>
      <dgm:spPr>
        <a:solidFill>
          <a:schemeClr val="accent2">
            <a:alpha val="50000"/>
          </a:schemeClr>
        </a:solidFill>
      </dgm:spPr>
      <dgm:t>
        <a:bodyPr/>
        <a:lstStyle/>
        <a:p>
          <a:r>
            <a:rPr lang="en-US" b="1" cap="small" baseline="0" dirty="0" smtClean="0">
              <a:latin typeface="Century Gothic" pitchFamily="34" charset="0"/>
            </a:rPr>
            <a:t>A formal proposal for consideration and action. All actions in a meeting are initiated by proposing a motion</a:t>
          </a:r>
          <a:endParaRPr lang="en-US" b="1" cap="small" baseline="0" dirty="0">
            <a:latin typeface="Century Gothic" pitchFamily="34" charset="0"/>
          </a:endParaRPr>
        </a:p>
      </dgm:t>
    </dgm:pt>
    <dgm:pt modelId="{754826CE-4BC9-42E9-9878-872A58BB264C}" type="parTrans" cxnId="{8E56C127-ED5F-4F65-875A-F61DA612BE56}">
      <dgm:prSet/>
      <dgm:spPr/>
      <dgm:t>
        <a:bodyPr/>
        <a:lstStyle/>
        <a:p>
          <a:endParaRPr lang="en-US"/>
        </a:p>
      </dgm:t>
    </dgm:pt>
    <dgm:pt modelId="{ABE20522-3C06-4A3F-ACB4-A690B4984C43}" type="sibTrans" cxnId="{8E56C127-ED5F-4F65-875A-F61DA612BE56}">
      <dgm:prSet/>
      <dgm:spPr/>
      <dgm:t>
        <a:bodyPr/>
        <a:lstStyle/>
        <a:p>
          <a:endParaRPr lang="en-US"/>
        </a:p>
      </dgm:t>
    </dgm:pt>
    <dgm:pt modelId="{319D9BC2-ED55-4685-A920-5164C616B0FB}">
      <dgm:prSet phldrT="[Text]"/>
      <dgm:spPr>
        <a:solidFill>
          <a:schemeClr val="accent5">
            <a:alpha val="50000"/>
          </a:schemeClr>
        </a:solidFill>
      </dgm:spPr>
      <dgm:t>
        <a:bodyPr/>
        <a:lstStyle/>
        <a:p>
          <a:r>
            <a:rPr lang="en-US" b="1" cap="small" baseline="0" dirty="0" smtClean="0">
              <a:latin typeface="Century Gothic" pitchFamily="34" charset="0"/>
            </a:rPr>
            <a:t>Privileged Motions</a:t>
          </a:r>
          <a:endParaRPr lang="en-US" b="1" cap="small" baseline="0" dirty="0">
            <a:latin typeface="Century Gothic" pitchFamily="34" charset="0"/>
          </a:endParaRPr>
        </a:p>
      </dgm:t>
    </dgm:pt>
    <dgm:pt modelId="{1BB610AA-6F43-42D4-ABA6-035688EC0C7A}" type="parTrans" cxnId="{7BFF21FC-F02B-473A-B8BA-2FDAE6AF1266}">
      <dgm:prSet/>
      <dgm:spPr/>
      <dgm:t>
        <a:bodyPr/>
        <a:lstStyle/>
        <a:p>
          <a:endParaRPr lang="en-US"/>
        </a:p>
      </dgm:t>
    </dgm:pt>
    <dgm:pt modelId="{C6C8B0EC-CCEA-4B02-A877-DED749238042}" type="sibTrans" cxnId="{7BFF21FC-F02B-473A-B8BA-2FDAE6AF1266}">
      <dgm:prSet/>
      <dgm:spPr/>
      <dgm:t>
        <a:bodyPr/>
        <a:lstStyle/>
        <a:p>
          <a:endParaRPr lang="en-US"/>
        </a:p>
      </dgm:t>
    </dgm:pt>
    <dgm:pt modelId="{2A0A1259-DDC4-45F2-9008-8EF8725DE188}">
      <dgm:prSet phldrT="[Text]"/>
      <dgm:spPr>
        <a:solidFill>
          <a:schemeClr val="accent6"/>
        </a:solidFill>
      </dgm:spPr>
      <dgm:t>
        <a:bodyPr/>
        <a:lstStyle/>
        <a:p>
          <a:r>
            <a:rPr lang="en-US" b="1" cap="small" baseline="0" dirty="0" smtClean="0">
              <a:latin typeface="Century Gothic" pitchFamily="34" charset="0"/>
            </a:rPr>
            <a:t>Subsidiary Motions</a:t>
          </a:r>
          <a:endParaRPr lang="en-US" dirty="0"/>
        </a:p>
      </dgm:t>
    </dgm:pt>
    <dgm:pt modelId="{5D239D04-020C-473F-A9C7-67BFA097E7D2}" type="parTrans" cxnId="{7E4B6C02-4DE2-4209-B3B6-25085ABD9910}">
      <dgm:prSet/>
      <dgm:spPr/>
      <dgm:t>
        <a:bodyPr/>
        <a:lstStyle/>
        <a:p>
          <a:endParaRPr lang="en-US"/>
        </a:p>
      </dgm:t>
    </dgm:pt>
    <dgm:pt modelId="{158C99A2-266E-4DFE-873F-B7F73FAF0080}" type="sibTrans" cxnId="{7E4B6C02-4DE2-4209-B3B6-25085ABD9910}">
      <dgm:prSet/>
      <dgm:spPr/>
      <dgm:t>
        <a:bodyPr/>
        <a:lstStyle/>
        <a:p>
          <a:endParaRPr lang="en-US"/>
        </a:p>
      </dgm:t>
    </dgm:pt>
    <dgm:pt modelId="{01D2DED7-7724-4F1D-A02F-2CFF5589BFB5}">
      <dgm:prSet phldrT="[Text]"/>
      <dgm:spPr>
        <a:solidFill>
          <a:schemeClr val="accent3">
            <a:alpha val="50000"/>
          </a:schemeClr>
        </a:solidFill>
      </dgm:spPr>
      <dgm:t>
        <a:bodyPr/>
        <a:lstStyle/>
        <a:p>
          <a:r>
            <a:rPr lang="en-US" b="1" cap="small" baseline="0" dirty="0" smtClean="0">
              <a:latin typeface="Century Gothic" pitchFamily="34" charset="0"/>
            </a:rPr>
            <a:t>Incidental Motions</a:t>
          </a:r>
          <a:endParaRPr lang="en-US" dirty="0"/>
        </a:p>
      </dgm:t>
    </dgm:pt>
    <dgm:pt modelId="{B588B192-482A-4FCB-A6E7-61D5A38C88A4}" type="parTrans" cxnId="{1BDCA99F-9257-4B93-B830-6F9A05E4CDC0}">
      <dgm:prSet/>
      <dgm:spPr/>
      <dgm:t>
        <a:bodyPr/>
        <a:lstStyle/>
        <a:p>
          <a:endParaRPr lang="en-US"/>
        </a:p>
      </dgm:t>
    </dgm:pt>
    <dgm:pt modelId="{45E4482B-C538-4606-BB08-E5BF0440A83A}" type="sibTrans" cxnId="{1BDCA99F-9257-4B93-B830-6F9A05E4CDC0}">
      <dgm:prSet/>
      <dgm:spPr/>
      <dgm:t>
        <a:bodyPr/>
        <a:lstStyle/>
        <a:p>
          <a:endParaRPr lang="en-US"/>
        </a:p>
      </dgm:t>
    </dgm:pt>
    <dgm:pt modelId="{8DE00E1B-EB18-4D90-834E-E642A2523C44}">
      <dgm:prSet phldrT="[Text]"/>
      <dgm:spPr>
        <a:solidFill>
          <a:schemeClr val="accent4">
            <a:alpha val="50000"/>
          </a:schemeClr>
        </a:solidFill>
      </dgm:spPr>
      <dgm:t>
        <a:bodyPr/>
        <a:lstStyle/>
        <a:p>
          <a:r>
            <a:rPr lang="en-US" b="1" cap="small" baseline="0" dirty="0" smtClean="0">
              <a:latin typeface="Century Gothic" pitchFamily="34" charset="0"/>
            </a:rPr>
            <a:t>Bring Back Motions</a:t>
          </a:r>
          <a:endParaRPr lang="en-US" dirty="0"/>
        </a:p>
      </dgm:t>
    </dgm:pt>
    <dgm:pt modelId="{EBAD5DD7-E399-4E8E-9C01-07CDE183D9C3}" type="parTrans" cxnId="{2CB4D4A4-72B5-4531-B5AD-7E98730BB007}">
      <dgm:prSet/>
      <dgm:spPr/>
      <dgm:t>
        <a:bodyPr/>
        <a:lstStyle/>
        <a:p>
          <a:endParaRPr lang="en-US"/>
        </a:p>
      </dgm:t>
    </dgm:pt>
    <dgm:pt modelId="{A1C6A01D-D369-4347-AE08-FC2EB4BBE83E}" type="sibTrans" cxnId="{2CB4D4A4-72B5-4531-B5AD-7E98730BB007}">
      <dgm:prSet/>
      <dgm:spPr/>
      <dgm:t>
        <a:bodyPr/>
        <a:lstStyle/>
        <a:p>
          <a:endParaRPr lang="en-US"/>
        </a:p>
      </dgm:t>
    </dgm:pt>
    <dgm:pt modelId="{D79C172C-513A-4A30-9E9B-90B4C319A7AA}">
      <dgm:prSet/>
      <dgm:spPr/>
      <dgm:t>
        <a:bodyPr/>
        <a:lstStyle/>
        <a:p>
          <a:endParaRPr lang="en-US"/>
        </a:p>
      </dgm:t>
    </dgm:pt>
    <dgm:pt modelId="{3935B4C1-0BFE-4770-9634-DCFD18DAD4E6}" type="parTrans" cxnId="{55D966FB-980F-4EA9-A528-CA41E89CB749}">
      <dgm:prSet/>
      <dgm:spPr/>
      <dgm:t>
        <a:bodyPr/>
        <a:lstStyle/>
        <a:p>
          <a:endParaRPr lang="en-US"/>
        </a:p>
      </dgm:t>
    </dgm:pt>
    <dgm:pt modelId="{2EF1B691-6973-4105-A4AE-8059AD12D599}" type="sibTrans" cxnId="{55D966FB-980F-4EA9-A528-CA41E89CB749}">
      <dgm:prSet/>
      <dgm:spPr/>
      <dgm:t>
        <a:bodyPr/>
        <a:lstStyle/>
        <a:p>
          <a:endParaRPr lang="en-US"/>
        </a:p>
      </dgm:t>
    </dgm:pt>
    <dgm:pt modelId="{4DF9F626-C493-4ABE-884B-927833DD6421}" type="pres">
      <dgm:prSet presAssocID="{0F82F98A-8CEB-47EF-86E0-D6C3D7F20C3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79E304-C308-4F23-A118-977F00D0C50A}" type="pres">
      <dgm:prSet presAssocID="{0F82F98A-8CEB-47EF-86E0-D6C3D7F20C39}" presName="radial" presStyleCnt="0">
        <dgm:presLayoutVars>
          <dgm:animLvl val="ctr"/>
        </dgm:presLayoutVars>
      </dgm:prSet>
      <dgm:spPr/>
    </dgm:pt>
    <dgm:pt modelId="{274BA137-5389-40B9-BEFA-82D01AAADFE4}" type="pres">
      <dgm:prSet presAssocID="{95EBFA93-55D6-450F-B343-747EF7F5D1B5}" presName="centerShape" presStyleLbl="vennNode1" presStyleIdx="0" presStyleCnt="5"/>
      <dgm:spPr/>
      <dgm:t>
        <a:bodyPr/>
        <a:lstStyle/>
        <a:p>
          <a:endParaRPr lang="en-US"/>
        </a:p>
      </dgm:t>
    </dgm:pt>
    <dgm:pt modelId="{85871D54-2BEF-485C-9688-71C008C11672}" type="pres">
      <dgm:prSet presAssocID="{319D9BC2-ED55-4685-A920-5164C616B0FB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CF403C-2917-4A79-BAB7-A1769146361A}" type="pres">
      <dgm:prSet presAssocID="{2A0A1259-DDC4-45F2-9008-8EF8725DE188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385635-1735-43F3-A420-4D77A7A6352F}" type="pres">
      <dgm:prSet presAssocID="{01D2DED7-7724-4F1D-A02F-2CFF5589BFB5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9E645F-458F-41F4-9B4A-E0902DBE73E8}" type="pres">
      <dgm:prSet presAssocID="{8DE00E1B-EB18-4D90-834E-E642A2523C44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56C127-ED5F-4F65-875A-F61DA612BE56}" srcId="{0F82F98A-8CEB-47EF-86E0-D6C3D7F20C39}" destId="{95EBFA93-55D6-450F-B343-747EF7F5D1B5}" srcOrd="0" destOrd="0" parTransId="{754826CE-4BC9-42E9-9878-872A58BB264C}" sibTransId="{ABE20522-3C06-4A3F-ACB4-A690B4984C43}"/>
    <dgm:cxn modelId="{F5841C93-3EDD-4578-8538-B93F59A25965}" type="presOf" srcId="{95EBFA93-55D6-450F-B343-747EF7F5D1B5}" destId="{274BA137-5389-40B9-BEFA-82D01AAADFE4}" srcOrd="0" destOrd="0" presId="urn:microsoft.com/office/officeart/2005/8/layout/radial3"/>
    <dgm:cxn modelId="{3E850725-DE07-4D39-A086-CCB7368B8275}" type="presOf" srcId="{2A0A1259-DDC4-45F2-9008-8EF8725DE188}" destId="{F0CF403C-2917-4A79-BAB7-A1769146361A}" srcOrd="0" destOrd="0" presId="urn:microsoft.com/office/officeart/2005/8/layout/radial3"/>
    <dgm:cxn modelId="{7BFF21FC-F02B-473A-B8BA-2FDAE6AF1266}" srcId="{95EBFA93-55D6-450F-B343-747EF7F5D1B5}" destId="{319D9BC2-ED55-4685-A920-5164C616B0FB}" srcOrd="0" destOrd="0" parTransId="{1BB610AA-6F43-42D4-ABA6-035688EC0C7A}" sibTransId="{C6C8B0EC-CCEA-4B02-A877-DED749238042}"/>
    <dgm:cxn modelId="{7E4B6C02-4DE2-4209-B3B6-25085ABD9910}" srcId="{95EBFA93-55D6-450F-B343-747EF7F5D1B5}" destId="{2A0A1259-DDC4-45F2-9008-8EF8725DE188}" srcOrd="1" destOrd="0" parTransId="{5D239D04-020C-473F-A9C7-67BFA097E7D2}" sibTransId="{158C99A2-266E-4DFE-873F-B7F73FAF0080}"/>
    <dgm:cxn modelId="{1BDCA99F-9257-4B93-B830-6F9A05E4CDC0}" srcId="{95EBFA93-55D6-450F-B343-747EF7F5D1B5}" destId="{01D2DED7-7724-4F1D-A02F-2CFF5589BFB5}" srcOrd="2" destOrd="0" parTransId="{B588B192-482A-4FCB-A6E7-61D5A38C88A4}" sibTransId="{45E4482B-C538-4606-BB08-E5BF0440A83A}"/>
    <dgm:cxn modelId="{8C83AB42-67F2-424B-8D30-C429AEC25BCD}" type="presOf" srcId="{319D9BC2-ED55-4685-A920-5164C616B0FB}" destId="{85871D54-2BEF-485C-9688-71C008C11672}" srcOrd="0" destOrd="0" presId="urn:microsoft.com/office/officeart/2005/8/layout/radial3"/>
    <dgm:cxn modelId="{2CB4D4A4-72B5-4531-B5AD-7E98730BB007}" srcId="{95EBFA93-55D6-450F-B343-747EF7F5D1B5}" destId="{8DE00E1B-EB18-4D90-834E-E642A2523C44}" srcOrd="3" destOrd="0" parTransId="{EBAD5DD7-E399-4E8E-9C01-07CDE183D9C3}" sibTransId="{A1C6A01D-D369-4347-AE08-FC2EB4BBE83E}"/>
    <dgm:cxn modelId="{FDCBF550-3A41-4910-B86C-B9F0D9ABAB07}" type="presOf" srcId="{01D2DED7-7724-4F1D-A02F-2CFF5589BFB5}" destId="{C2385635-1735-43F3-A420-4D77A7A6352F}" srcOrd="0" destOrd="0" presId="urn:microsoft.com/office/officeart/2005/8/layout/radial3"/>
    <dgm:cxn modelId="{55D966FB-980F-4EA9-A528-CA41E89CB749}" srcId="{0F82F98A-8CEB-47EF-86E0-D6C3D7F20C39}" destId="{D79C172C-513A-4A30-9E9B-90B4C319A7AA}" srcOrd="1" destOrd="0" parTransId="{3935B4C1-0BFE-4770-9634-DCFD18DAD4E6}" sibTransId="{2EF1B691-6973-4105-A4AE-8059AD12D599}"/>
    <dgm:cxn modelId="{2F868A07-4F0A-437A-B461-ECC6EB18F17C}" type="presOf" srcId="{8DE00E1B-EB18-4D90-834E-E642A2523C44}" destId="{969E645F-458F-41F4-9B4A-E0902DBE73E8}" srcOrd="0" destOrd="0" presId="urn:microsoft.com/office/officeart/2005/8/layout/radial3"/>
    <dgm:cxn modelId="{81AE8EE4-0E74-47AF-B346-9EA71722EABE}" type="presOf" srcId="{0F82F98A-8CEB-47EF-86E0-D6C3D7F20C39}" destId="{4DF9F626-C493-4ABE-884B-927833DD6421}" srcOrd="0" destOrd="0" presId="urn:microsoft.com/office/officeart/2005/8/layout/radial3"/>
    <dgm:cxn modelId="{3C207894-DD3C-4B03-8FCF-21F710B5AEEE}" type="presParOf" srcId="{4DF9F626-C493-4ABE-884B-927833DD6421}" destId="{6079E304-C308-4F23-A118-977F00D0C50A}" srcOrd="0" destOrd="0" presId="urn:microsoft.com/office/officeart/2005/8/layout/radial3"/>
    <dgm:cxn modelId="{862A846D-D851-4F96-AE48-DE10CC8EDCF3}" type="presParOf" srcId="{6079E304-C308-4F23-A118-977F00D0C50A}" destId="{274BA137-5389-40B9-BEFA-82D01AAADFE4}" srcOrd="0" destOrd="0" presId="urn:microsoft.com/office/officeart/2005/8/layout/radial3"/>
    <dgm:cxn modelId="{5C0515A7-33A0-4112-A5C7-9F8B6FA8F726}" type="presParOf" srcId="{6079E304-C308-4F23-A118-977F00D0C50A}" destId="{85871D54-2BEF-485C-9688-71C008C11672}" srcOrd="1" destOrd="0" presId="urn:microsoft.com/office/officeart/2005/8/layout/radial3"/>
    <dgm:cxn modelId="{09F5D5AD-37BF-45CF-B17B-B3FBCA5F6C89}" type="presParOf" srcId="{6079E304-C308-4F23-A118-977F00D0C50A}" destId="{F0CF403C-2917-4A79-BAB7-A1769146361A}" srcOrd="2" destOrd="0" presId="urn:microsoft.com/office/officeart/2005/8/layout/radial3"/>
    <dgm:cxn modelId="{A8D0D195-1669-40BB-B5A8-645AA64E6D14}" type="presParOf" srcId="{6079E304-C308-4F23-A118-977F00D0C50A}" destId="{C2385635-1735-43F3-A420-4D77A7A6352F}" srcOrd="3" destOrd="0" presId="urn:microsoft.com/office/officeart/2005/8/layout/radial3"/>
    <dgm:cxn modelId="{ED9E58D0-4995-4385-8504-63880847249B}" type="presParOf" srcId="{6079E304-C308-4F23-A118-977F00D0C50A}" destId="{969E645F-458F-41F4-9B4A-E0902DBE73E8}" srcOrd="4" destOrd="0" presId="urn:microsoft.com/office/officeart/2005/8/layout/radial3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DB2D3BB-FB9A-4B93-96BC-FC56918A862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046788-878B-4F79-B954-2029CE41B266}">
      <dgm:prSet phldrT="[Text]" custT="1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en-US" sz="3000" b="1" cap="small" baseline="0" dirty="0" smtClean="0">
              <a:latin typeface="Century Gothic" pitchFamily="34" charset="0"/>
            </a:rPr>
            <a:t>Used to bring a particular subject for consideration</a:t>
          </a:r>
          <a:endParaRPr lang="en-US" sz="3000" b="1" cap="small" baseline="0" dirty="0">
            <a:latin typeface="Century Gothic" pitchFamily="34" charset="0"/>
          </a:endParaRPr>
        </a:p>
      </dgm:t>
    </dgm:pt>
    <dgm:pt modelId="{8D8C3D5D-5F4F-47D4-A823-8DF8B2CE6D88}" type="parTrans" cxnId="{ABE579FC-1631-4DAE-AC40-EF3C61B37F64}">
      <dgm:prSet/>
      <dgm:spPr/>
      <dgm:t>
        <a:bodyPr/>
        <a:lstStyle/>
        <a:p>
          <a:endParaRPr lang="en-US"/>
        </a:p>
      </dgm:t>
    </dgm:pt>
    <dgm:pt modelId="{1EB44951-65D1-4580-BBFA-54721A4A379F}" type="sibTrans" cxnId="{ABE579FC-1631-4DAE-AC40-EF3C61B37F64}">
      <dgm:prSet/>
      <dgm:spPr/>
      <dgm:t>
        <a:bodyPr/>
        <a:lstStyle/>
        <a:p>
          <a:endParaRPr lang="en-US"/>
        </a:p>
      </dgm:t>
    </dgm:pt>
    <dgm:pt modelId="{90069FB7-8B7E-4734-A713-709AB4CBD04B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n-US" sz="3000" b="1" cap="small" baseline="0" dirty="0" smtClean="0">
              <a:latin typeface="Century Gothic" pitchFamily="34" charset="0"/>
            </a:rPr>
            <a:t>Begins with “I move that...”</a:t>
          </a:r>
          <a:endParaRPr lang="en-US" sz="3000" b="1" cap="small" baseline="0" dirty="0">
            <a:latin typeface="Century Gothic" pitchFamily="34" charset="0"/>
          </a:endParaRPr>
        </a:p>
      </dgm:t>
    </dgm:pt>
    <dgm:pt modelId="{6F3FDDD5-E66B-479B-A31C-71E290B723EF}" type="parTrans" cxnId="{EF37CDAA-0F56-47E4-8C48-7B32D6441ECD}">
      <dgm:prSet/>
      <dgm:spPr/>
      <dgm:t>
        <a:bodyPr/>
        <a:lstStyle/>
        <a:p>
          <a:endParaRPr lang="en-US"/>
        </a:p>
      </dgm:t>
    </dgm:pt>
    <dgm:pt modelId="{FC0B61CA-EB66-4AB2-B2DF-312707BE8A64}" type="sibTrans" cxnId="{EF37CDAA-0F56-47E4-8C48-7B32D6441ECD}">
      <dgm:prSet/>
      <dgm:spPr/>
      <dgm:t>
        <a:bodyPr/>
        <a:lstStyle/>
        <a:p>
          <a:endParaRPr lang="en-US"/>
        </a:p>
      </dgm:t>
    </dgm:pt>
    <dgm:pt modelId="{778DEDC8-5E70-49F4-AB75-BBC1DCF4DBE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3000" b="1" cap="small" baseline="0" dirty="0" smtClean="0">
              <a:latin typeface="Century Gothic" pitchFamily="34" charset="0"/>
            </a:rPr>
            <a:t>"I move that we have pizza provided at the next meeting.”</a:t>
          </a:r>
          <a:endParaRPr lang="en-US" sz="3000" b="1" cap="small" baseline="0" dirty="0">
            <a:latin typeface="Century Gothic" pitchFamily="34" charset="0"/>
          </a:endParaRPr>
        </a:p>
      </dgm:t>
    </dgm:pt>
    <dgm:pt modelId="{6A7871D5-D72C-4230-90C4-E19B14600923}" type="parTrans" cxnId="{E30B22F1-43C7-4C67-B8D1-532E050B168E}">
      <dgm:prSet/>
      <dgm:spPr/>
      <dgm:t>
        <a:bodyPr/>
        <a:lstStyle/>
        <a:p>
          <a:endParaRPr lang="en-US"/>
        </a:p>
      </dgm:t>
    </dgm:pt>
    <dgm:pt modelId="{2AD8AC75-BA8C-4EA4-95BD-D5D1E92D5485}" type="sibTrans" cxnId="{E30B22F1-43C7-4C67-B8D1-532E050B168E}">
      <dgm:prSet/>
      <dgm:spPr/>
      <dgm:t>
        <a:bodyPr/>
        <a:lstStyle/>
        <a:p>
          <a:endParaRPr lang="en-US"/>
        </a:p>
      </dgm:t>
    </dgm:pt>
    <dgm:pt modelId="{1A586F57-377E-4586-8F33-C5D1D33E5612}" type="pres">
      <dgm:prSet presAssocID="{2DB2D3BB-FB9A-4B93-96BC-FC56918A862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888E0E-F475-4596-8C62-3B541E6FD8B3}" type="pres">
      <dgm:prSet presAssocID="{8B046788-878B-4F79-B954-2029CE41B266}" presName="parentLin" presStyleCnt="0"/>
      <dgm:spPr/>
    </dgm:pt>
    <dgm:pt modelId="{1604AF05-DF04-437C-80C0-3FA5397F00EF}" type="pres">
      <dgm:prSet presAssocID="{8B046788-878B-4F79-B954-2029CE41B266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C1881404-6C2A-4A16-8E5E-54C0569497E2}" type="pres">
      <dgm:prSet presAssocID="{8B046788-878B-4F79-B954-2029CE41B266}" presName="parentText" presStyleLbl="node1" presStyleIdx="0" presStyleCnt="3" custScaleY="255092" custLinFactX="19443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C9EAF4-B764-4534-8BDB-20B01EE8A778}" type="pres">
      <dgm:prSet presAssocID="{8B046788-878B-4F79-B954-2029CE41B266}" presName="negativeSpace" presStyleCnt="0"/>
      <dgm:spPr/>
    </dgm:pt>
    <dgm:pt modelId="{F054E776-6C2E-40BC-996E-2867661BA048}" type="pres">
      <dgm:prSet presAssocID="{8B046788-878B-4F79-B954-2029CE41B266}" presName="childText" presStyleLbl="conFgAcc1" presStyleIdx="0" presStyleCnt="3">
        <dgm:presLayoutVars>
          <dgm:bulletEnabled val="1"/>
        </dgm:presLayoutVars>
      </dgm:prSet>
      <dgm:spPr/>
    </dgm:pt>
    <dgm:pt modelId="{B21AC9CA-C6B1-4AAB-A86B-52FF16852DD4}" type="pres">
      <dgm:prSet presAssocID="{1EB44951-65D1-4580-BBFA-54721A4A379F}" presName="spaceBetweenRectangles" presStyleCnt="0"/>
      <dgm:spPr/>
    </dgm:pt>
    <dgm:pt modelId="{9A3A0008-0E53-4FEE-8A4F-603D7C044619}" type="pres">
      <dgm:prSet presAssocID="{90069FB7-8B7E-4734-A713-709AB4CBD04B}" presName="parentLin" presStyleCnt="0"/>
      <dgm:spPr/>
    </dgm:pt>
    <dgm:pt modelId="{E84B8BF1-ABF7-4CB0-943B-F80176472F1E}" type="pres">
      <dgm:prSet presAssocID="{90069FB7-8B7E-4734-A713-709AB4CBD04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9DF1D474-B873-43A5-AFB0-C5CF03EC5976}" type="pres">
      <dgm:prSet presAssocID="{90069FB7-8B7E-4734-A713-709AB4CBD04B}" presName="parentText" presStyleLbl="node1" presStyleIdx="1" presStyleCnt="3" custScaleY="228412" custLinFactX="18783" custLinFactNeighborX="100000" custLinFactNeighborY="186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B8C82-D5E1-40FC-BB10-8EE6D8FF7229}" type="pres">
      <dgm:prSet presAssocID="{90069FB7-8B7E-4734-A713-709AB4CBD04B}" presName="negativeSpace" presStyleCnt="0"/>
      <dgm:spPr/>
    </dgm:pt>
    <dgm:pt modelId="{E33F1CF3-0376-4881-9FCE-644DF85AC6F4}" type="pres">
      <dgm:prSet presAssocID="{90069FB7-8B7E-4734-A713-709AB4CBD04B}" presName="childText" presStyleLbl="conFgAcc1" presStyleIdx="1" presStyleCnt="3">
        <dgm:presLayoutVars>
          <dgm:bulletEnabled val="1"/>
        </dgm:presLayoutVars>
      </dgm:prSet>
      <dgm:spPr/>
    </dgm:pt>
    <dgm:pt modelId="{DEB833E0-D18E-4504-B135-57317256FF01}" type="pres">
      <dgm:prSet presAssocID="{FC0B61CA-EB66-4AB2-B2DF-312707BE8A64}" presName="spaceBetweenRectangles" presStyleCnt="0"/>
      <dgm:spPr/>
    </dgm:pt>
    <dgm:pt modelId="{61F1711D-8CCE-4EF9-9749-91A56FCD644D}" type="pres">
      <dgm:prSet presAssocID="{778DEDC8-5E70-49F4-AB75-BBC1DCF4DBE6}" presName="parentLin" presStyleCnt="0"/>
      <dgm:spPr/>
    </dgm:pt>
    <dgm:pt modelId="{23D23051-E588-48CB-8955-D8857DB9C7B1}" type="pres">
      <dgm:prSet presAssocID="{778DEDC8-5E70-49F4-AB75-BBC1DCF4DBE6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A99752AB-1FAB-4379-A35A-AA928AF1CC2D}" type="pres">
      <dgm:prSet presAssocID="{778DEDC8-5E70-49F4-AB75-BBC1DCF4DBE6}" presName="parentText" presStyleLbl="node1" presStyleIdx="2" presStyleCnt="3" custScaleY="229396" custLinFactX="18783" custLinFactNeighborX="100000" custLinFactNeighborY="90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B54296-B932-4B9E-B2F0-29489F9A0E84}" type="pres">
      <dgm:prSet presAssocID="{778DEDC8-5E70-49F4-AB75-BBC1DCF4DBE6}" presName="negativeSpace" presStyleCnt="0"/>
      <dgm:spPr/>
    </dgm:pt>
    <dgm:pt modelId="{D5DE7E84-DD97-432E-A837-794CF0F85960}" type="pres">
      <dgm:prSet presAssocID="{778DEDC8-5E70-49F4-AB75-BBC1DCF4DBE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EDCD337-3150-4153-A750-A18DA8A0E3CB}" type="presOf" srcId="{8B046788-878B-4F79-B954-2029CE41B266}" destId="{C1881404-6C2A-4A16-8E5E-54C0569497E2}" srcOrd="1" destOrd="0" presId="urn:microsoft.com/office/officeart/2005/8/layout/list1"/>
    <dgm:cxn modelId="{ABE579FC-1631-4DAE-AC40-EF3C61B37F64}" srcId="{2DB2D3BB-FB9A-4B93-96BC-FC56918A862E}" destId="{8B046788-878B-4F79-B954-2029CE41B266}" srcOrd="0" destOrd="0" parTransId="{8D8C3D5D-5F4F-47D4-A823-8DF8B2CE6D88}" sibTransId="{1EB44951-65D1-4580-BBFA-54721A4A379F}"/>
    <dgm:cxn modelId="{EF37CDAA-0F56-47E4-8C48-7B32D6441ECD}" srcId="{2DB2D3BB-FB9A-4B93-96BC-FC56918A862E}" destId="{90069FB7-8B7E-4734-A713-709AB4CBD04B}" srcOrd="1" destOrd="0" parTransId="{6F3FDDD5-E66B-479B-A31C-71E290B723EF}" sibTransId="{FC0B61CA-EB66-4AB2-B2DF-312707BE8A64}"/>
    <dgm:cxn modelId="{76A4DE3E-E688-46FB-8035-860BD2A89889}" type="presOf" srcId="{90069FB7-8B7E-4734-A713-709AB4CBD04B}" destId="{9DF1D474-B873-43A5-AFB0-C5CF03EC5976}" srcOrd="1" destOrd="0" presId="urn:microsoft.com/office/officeart/2005/8/layout/list1"/>
    <dgm:cxn modelId="{2F2A2CA2-3533-41F3-A9EC-9DAC9746A30B}" type="presOf" srcId="{2DB2D3BB-FB9A-4B93-96BC-FC56918A862E}" destId="{1A586F57-377E-4586-8F33-C5D1D33E5612}" srcOrd="0" destOrd="0" presId="urn:microsoft.com/office/officeart/2005/8/layout/list1"/>
    <dgm:cxn modelId="{A318875F-54B3-4B99-ACC6-431A1294E6AA}" type="presOf" srcId="{778DEDC8-5E70-49F4-AB75-BBC1DCF4DBE6}" destId="{A99752AB-1FAB-4379-A35A-AA928AF1CC2D}" srcOrd="1" destOrd="0" presId="urn:microsoft.com/office/officeart/2005/8/layout/list1"/>
    <dgm:cxn modelId="{1B5E1C7E-3140-4823-8F2F-833E69336C32}" type="presOf" srcId="{8B046788-878B-4F79-B954-2029CE41B266}" destId="{1604AF05-DF04-437C-80C0-3FA5397F00EF}" srcOrd="0" destOrd="0" presId="urn:microsoft.com/office/officeart/2005/8/layout/list1"/>
    <dgm:cxn modelId="{E30B22F1-43C7-4C67-B8D1-532E050B168E}" srcId="{2DB2D3BB-FB9A-4B93-96BC-FC56918A862E}" destId="{778DEDC8-5E70-49F4-AB75-BBC1DCF4DBE6}" srcOrd="2" destOrd="0" parTransId="{6A7871D5-D72C-4230-90C4-E19B14600923}" sibTransId="{2AD8AC75-BA8C-4EA4-95BD-D5D1E92D5485}"/>
    <dgm:cxn modelId="{3A8A4C84-256B-4974-A3FF-0CA1CFA4EF6F}" type="presOf" srcId="{778DEDC8-5E70-49F4-AB75-BBC1DCF4DBE6}" destId="{23D23051-E588-48CB-8955-D8857DB9C7B1}" srcOrd="0" destOrd="0" presId="urn:microsoft.com/office/officeart/2005/8/layout/list1"/>
    <dgm:cxn modelId="{02DF45A5-DFDD-4540-807D-2D2B94E36ED7}" type="presOf" srcId="{90069FB7-8B7E-4734-A713-709AB4CBD04B}" destId="{E84B8BF1-ABF7-4CB0-943B-F80176472F1E}" srcOrd="0" destOrd="0" presId="urn:microsoft.com/office/officeart/2005/8/layout/list1"/>
    <dgm:cxn modelId="{EEE12091-15FC-47A6-BA82-9984E8467354}" type="presParOf" srcId="{1A586F57-377E-4586-8F33-C5D1D33E5612}" destId="{F1888E0E-F475-4596-8C62-3B541E6FD8B3}" srcOrd="0" destOrd="0" presId="urn:microsoft.com/office/officeart/2005/8/layout/list1"/>
    <dgm:cxn modelId="{659F67C9-4EF2-4A83-B45C-B8866735C010}" type="presParOf" srcId="{F1888E0E-F475-4596-8C62-3B541E6FD8B3}" destId="{1604AF05-DF04-437C-80C0-3FA5397F00EF}" srcOrd="0" destOrd="0" presId="urn:microsoft.com/office/officeart/2005/8/layout/list1"/>
    <dgm:cxn modelId="{2117A02C-0EE6-45CB-9423-4D9794A8C9B1}" type="presParOf" srcId="{F1888E0E-F475-4596-8C62-3B541E6FD8B3}" destId="{C1881404-6C2A-4A16-8E5E-54C0569497E2}" srcOrd="1" destOrd="0" presId="urn:microsoft.com/office/officeart/2005/8/layout/list1"/>
    <dgm:cxn modelId="{7E29D4DB-541E-4313-9275-F30DD32B01DE}" type="presParOf" srcId="{1A586F57-377E-4586-8F33-C5D1D33E5612}" destId="{96C9EAF4-B764-4534-8BDB-20B01EE8A778}" srcOrd="1" destOrd="0" presId="urn:microsoft.com/office/officeart/2005/8/layout/list1"/>
    <dgm:cxn modelId="{6C953B92-51C8-47CC-8AA5-79601CCB6AA1}" type="presParOf" srcId="{1A586F57-377E-4586-8F33-C5D1D33E5612}" destId="{F054E776-6C2E-40BC-996E-2867661BA048}" srcOrd="2" destOrd="0" presId="urn:microsoft.com/office/officeart/2005/8/layout/list1"/>
    <dgm:cxn modelId="{1C7BD777-26C6-4347-9B02-1C7E03FB9D73}" type="presParOf" srcId="{1A586F57-377E-4586-8F33-C5D1D33E5612}" destId="{B21AC9CA-C6B1-4AAB-A86B-52FF16852DD4}" srcOrd="3" destOrd="0" presId="urn:microsoft.com/office/officeart/2005/8/layout/list1"/>
    <dgm:cxn modelId="{FDE385C4-873E-4995-9AD5-03915FC0BEE0}" type="presParOf" srcId="{1A586F57-377E-4586-8F33-C5D1D33E5612}" destId="{9A3A0008-0E53-4FEE-8A4F-603D7C044619}" srcOrd="4" destOrd="0" presId="urn:microsoft.com/office/officeart/2005/8/layout/list1"/>
    <dgm:cxn modelId="{CED2B1F1-407A-4298-9E79-DC7A9B7476AA}" type="presParOf" srcId="{9A3A0008-0E53-4FEE-8A4F-603D7C044619}" destId="{E84B8BF1-ABF7-4CB0-943B-F80176472F1E}" srcOrd="0" destOrd="0" presId="urn:microsoft.com/office/officeart/2005/8/layout/list1"/>
    <dgm:cxn modelId="{648952A4-02B6-4D1E-B10A-76CE71A428F5}" type="presParOf" srcId="{9A3A0008-0E53-4FEE-8A4F-603D7C044619}" destId="{9DF1D474-B873-43A5-AFB0-C5CF03EC5976}" srcOrd="1" destOrd="0" presId="urn:microsoft.com/office/officeart/2005/8/layout/list1"/>
    <dgm:cxn modelId="{F14FE397-1F39-4E8F-91DA-0E22BB3911E2}" type="presParOf" srcId="{1A586F57-377E-4586-8F33-C5D1D33E5612}" destId="{328B8C82-D5E1-40FC-BB10-8EE6D8FF7229}" srcOrd="5" destOrd="0" presId="urn:microsoft.com/office/officeart/2005/8/layout/list1"/>
    <dgm:cxn modelId="{51351A3E-931A-4BDC-BA33-69F1504F5D82}" type="presParOf" srcId="{1A586F57-377E-4586-8F33-C5D1D33E5612}" destId="{E33F1CF3-0376-4881-9FCE-644DF85AC6F4}" srcOrd="6" destOrd="0" presId="urn:microsoft.com/office/officeart/2005/8/layout/list1"/>
    <dgm:cxn modelId="{1425FDC8-47FE-4749-825C-62A426C45855}" type="presParOf" srcId="{1A586F57-377E-4586-8F33-C5D1D33E5612}" destId="{DEB833E0-D18E-4504-B135-57317256FF01}" srcOrd="7" destOrd="0" presId="urn:microsoft.com/office/officeart/2005/8/layout/list1"/>
    <dgm:cxn modelId="{1BE62307-8D78-4965-8BF7-CFFD7F2D96FD}" type="presParOf" srcId="{1A586F57-377E-4586-8F33-C5D1D33E5612}" destId="{61F1711D-8CCE-4EF9-9749-91A56FCD644D}" srcOrd="8" destOrd="0" presId="urn:microsoft.com/office/officeart/2005/8/layout/list1"/>
    <dgm:cxn modelId="{A47A1AFD-C858-4F82-860F-5858B9BC00B4}" type="presParOf" srcId="{61F1711D-8CCE-4EF9-9749-91A56FCD644D}" destId="{23D23051-E588-48CB-8955-D8857DB9C7B1}" srcOrd="0" destOrd="0" presId="urn:microsoft.com/office/officeart/2005/8/layout/list1"/>
    <dgm:cxn modelId="{03C07F27-1757-4F8F-8D2A-0DEDD6071F9F}" type="presParOf" srcId="{61F1711D-8CCE-4EF9-9749-91A56FCD644D}" destId="{A99752AB-1FAB-4379-A35A-AA928AF1CC2D}" srcOrd="1" destOrd="0" presId="urn:microsoft.com/office/officeart/2005/8/layout/list1"/>
    <dgm:cxn modelId="{D3A027F9-D18D-4EA6-8D28-D32BB79B5893}" type="presParOf" srcId="{1A586F57-377E-4586-8F33-C5D1D33E5612}" destId="{52B54296-B932-4B9E-B2F0-29489F9A0E84}" srcOrd="9" destOrd="0" presId="urn:microsoft.com/office/officeart/2005/8/layout/list1"/>
    <dgm:cxn modelId="{87378E57-B337-48D3-9586-21286DD14EA7}" type="presParOf" srcId="{1A586F57-377E-4586-8F33-C5D1D33E5612}" destId="{D5DE7E84-DD97-432E-A837-794CF0F85960}" srcOrd="10" destOrd="0" presId="urn:microsoft.com/office/officeart/2005/8/layout/list1"/>
  </dgm:cxnLst>
  <dgm:bg>
    <a:noFill/>
  </dgm:bg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DB2D3BB-FB9A-4B93-96BC-FC56918A862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046788-878B-4F79-B954-2029CE41B266}">
      <dgm:prSet phldrT="[Text]" custT="1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en-US" sz="3000" b="1" cap="small" baseline="0" dirty="0" smtClean="0">
              <a:latin typeface="Century Gothic" pitchFamily="34" charset="0"/>
            </a:rPr>
            <a:t>Require immediate attention and consideration</a:t>
          </a:r>
          <a:endParaRPr lang="en-US" sz="3000" b="1" cap="small" baseline="0" dirty="0">
            <a:latin typeface="Century Gothic" pitchFamily="34" charset="0"/>
          </a:endParaRPr>
        </a:p>
      </dgm:t>
    </dgm:pt>
    <dgm:pt modelId="{8D8C3D5D-5F4F-47D4-A823-8DF8B2CE6D88}" type="parTrans" cxnId="{ABE579FC-1631-4DAE-AC40-EF3C61B37F64}">
      <dgm:prSet/>
      <dgm:spPr/>
      <dgm:t>
        <a:bodyPr/>
        <a:lstStyle/>
        <a:p>
          <a:endParaRPr lang="en-US"/>
        </a:p>
      </dgm:t>
    </dgm:pt>
    <dgm:pt modelId="{1EB44951-65D1-4580-BBFA-54721A4A379F}" type="sibTrans" cxnId="{ABE579FC-1631-4DAE-AC40-EF3C61B37F64}">
      <dgm:prSet/>
      <dgm:spPr/>
      <dgm:t>
        <a:bodyPr/>
        <a:lstStyle/>
        <a:p>
          <a:endParaRPr lang="en-US"/>
        </a:p>
      </dgm:t>
    </dgm:pt>
    <dgm:pt modelId="{90069FB7-8B7E-4734-A713-709AB4CBD04B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n-US" sz="3000" b="1" cap="small" baseline="0" dirty="0" smtClean="0">
              <a:latin typeface="Century Gothic" pitchFamily="34" charset="0"/>
            </a:rPr>
            <a:t>Regarding the rights or needs of the organization</a:t>
          </a:r>
          <a:endParaRPr lang="en-US" sz="3000" b="1" cap="small" baseline="0" dirty="0">
            <a:latin typeface="Century Gothic" pitchFamily="34" charset="0"/>
          </a:endParaRPr>
        </a:p>
      </dgm:t>
    </dgm:pt>
    <dgm:pt modelId="{6F3FDDD5-E66B-479B-A31C-71E290B723EF}" type="parTrans" cxnId="{EF37CDAA-0F56-47E4-8C48-7B32D6441ECD}">
      <dgm:prSet/>
      <dgm:spPr/>
      <dgm:t>
        <a:bodyPr/>
        <a:lstStyle/>
        <a:p>
          <a:endParaRPr lang="en-US"/>
        </a:p>
      </dgm:t>
    </dgm:pt>
    <dgm:pt modelId="{FC0B61CA-EB66-4AB2-B2DF-312707BE8A64}" type="sibTrans" cxnId="{EF37CDAA-0F56-47E4-8C48-7B32D6441ECD}">
      <dgm:prSet/>
      <dgm:spPr/>
      <dgm:t>
        <a:bodyPr/>
        <a:lstStyle/>
        <a:p>
          <a:endParaRPr lang="en-US"/>
        </a:p>
      </dgm:t>
    </dgm:pt>
    <dgm:pt modelId="{778DEDC8-5E70-49F4-AB75-BBC1DCF4DBE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3000" b="1" cap="small" baseline="0" dirty="0" smtClean="0">
              <a:latin typeface="Century Gothic" pitchFamily="34" charset="0"/>
            </a:rPr>
            <a:t>Example: adjourn</a:t>
          </a:r>
          <a:endParaRPr lang="en-US" sz="3000" b="1" cap="small" baseline="0" dirty="0">
            <a:latin typeface="Century Gothic" pitchFamily="34" charset="0"/>
          </a:endParaRPr>
        </a:p>
      </dgm:t>
    </dgm:pt>
    <dgm:pt modelId="{6A7871D5-D72C-4230-90C4-E19B14600923}" type="parTrans" cxnId="{E30B22F1-43C7-4C67-B8D1-532E050B168E}">
      <dgm:prSet/>
      <dgm:spPr/>
      <dgm:t>
        <a:bodyPr/>
        <a:lstStyle/>
        <a:p>
          <a:endParaRPr lang="en-US"/>
        </a:p>
      </dgm:t>
    </dgm:pt>
    <dgm:pt modelId="{2AD8AC75-BA8C-4EA4-95BD-D5D1E92D5485}" type="sibTrans" cxnId="{E30B22F1-43C7-4C67-B8D1-532E050B168E}">
      <dgm:prSet/>
      <dgm:spPr/>
      <dgm:t>
        <a:bodyPr/>
        <a:lstStyle/>
        <a:p>
          <a:endParaRPr lang="en-US"/>
        </a:p>
      </dgm:t>
    </dgm:pt>
    <dgm:pt modelId="{1A586F57-377E-4586-8F33-C5D1D33E5612}" type="pres">
      <dgm:prSet presAssocID="{2DB2D3BB-FB9A-4B93-96BC-FC56918A862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888E0E-F475-4596-8C62-3B541E6FD8B3}" type="pres">
      <dgm:prSet presAssocID="{8B046788-878B-4F79-B954-2029CE41B266}" presName="parentLin" presStyleCnt="0"/>
      <dgm:spPr/>
    </dgm:pt>
    <dgm:pt modelId="{1604AF05-DF04-437C-80C0-3FA5397F00EF}" type="pres">
      <dgm:prSet presAssocID="{8B046788-878B-4F79-B954-2029CE41B266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C1881404-6C2A-4A16-8E5E-54C0569497E2}" type="pres">
      <dgm:prSet presAssocID="{8B046788-878B-4F79-B954-2029CE41B266}" presName="parentText" presStyleLbl="node1" presStyleIdx="0" presStyleCnt="3" custScaleY="25509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C9EAF4-B764-4534-8BDB-20B01EE8A778}" type="pres">
      <dgm:prSet presAssocID="{8B046788-878B-4F79-B954-2029CE41B266}" presName="negativeSpace" presStyleCnt="0"/>
      <dgm:spPr/>
    </dgm:pt>
    <dgm:pt modelId="{F054E776-6C2E-40BC-996E-2867661BA048}" type="pres">
      <dgm:prSet presAssocID="{8B046788-878B-4F79-B954-2029CE41B266}" presName="childText" presStyleLbl="conFgAcc1" presStyleIdx="0" presStyleCnt="3">
        <dgm:presLayoutVars>
          <dgm:bulletEnabled val="1"/>
        </dgm:presLayoutVars>
      </dgm:prSet>
      <dgm:spPr/>
    </dgm:pt>
    <dgm:pt modelId="{B21AC9CA-C6B1-4AAB-A86B-52FF16852DD4}" type="pres">
      <dgm:prSet presAssocID="{1EB44951-65D1-4580-BBFA-54721A4A379F}" presName="spaceBetweenRectangles" presStyleCnt="0"/>
      <dgm:spPr/>
    </dgm:pt>
    <dgm:pt modelId="{9A3A0008-0E53-4FEE-8A4F-603D7C044619}" type="pres">
      <dgm:prSet presAssocID="{90069FB7-8B7E-4734-A713-709AB4CBD04B}" presName="parentLin" presStyleCnt="0"/>
      <dgm:spPr/>
    </dgm:pt>
    <dgm:pt modelId="{E84B8BF1-ABF7-4CB0-943B-F80176472F1E}" type="pres">
      <dgm:prSet presAssocID="{90069FB7-8B7E-4734-A713-709AB4CBD04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9DF1D474-B873-43A5-AFB0-C5CF03EC5976}" type="pres">
      <dgm:prSet presAssocID="{90069FB7-8B7E-4734-A713-709AB4CBD04B}" presName="parentText" presStyleLbl="node1" presStyleIdx="1" presStyleCnt="3" custScaleY="2284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B8C82-D5E1-40FC-BB10-8EE6D8FF7229}" type="pres">
      <dgm:prSet presAssocID="{90069FB7-8B7E-4734-A713-709AB4CBD04B}" presName="negativeSpace" presStyleCnt="0"/>
      <dgm:spPr/>
    </dgm:pt>
    <dgm:pt modelId="{E33F1CF3-0376-4881-9FCE-644DF85AC6F4}" type="pres">
      <dgm:prSet presAssocID="{90069FB7-8B7E-4734-A713-709AB4CBD04B}" presName="childText" presStyleLbl="conFgAcc1" presStyleIdx="1" presStyleCnt="3">
        <dgm:presLayoutVars>
          <dgm:bulletEnabled val="1"/>
        </dgm:presLayoutVars>
      </dgm:prSet>
      <dgm:spPr/>
    </dgm:pt>
    <dgm:pt modelId="{DEB833E0-D18E-4504-B135-57317256FF01}" type="pres">
      <dgm:prSet presAssocID="{FC0B61CA-EB66-4AB2-B2DF-312707BE8A64}" presName="spaceBetweenRectangles" presStyleCnt="0"/>
      <dgm:spPr/>
    </dgm:pt>
    <dgm:pt modelId="{61F1711D-8CCE-4EF9-9749-91A56FCD644D}" type="pres">
      <dgm:prSet presAssocID="{778DEDC8-5E70-49F4-AB75-BBC1DCF4DBE6}" presName="parentLin" presStyleCnt="0"/>
      <dgm:spPr/>
    </dgm:pt>
    <dgm:pt modelId="{23D23051-E588-48CB-8955-D8857DB9C7B1}" type="pres">
      <dgm:prSet presAssocID="{778DEDC8-5E70-49F4-AB75-BBC1DCF4DBE6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A99752AB-1FAB-4379-A35A-AA928AF1CC2D}" type="pres">
      <dgm:prSet presAssocID="{778DEDC8-5E70-49F4-AB75-BBC1DCF4DBE6}" presName="parentText" presStyleLbl="node1" presStyleIdx="2" presStyleCnt="3" custScaleY="22939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B54296-B932-4B9E-B2F0-29489F9A0E84}" type="pres">
      <dgm:prSet presAssocID="{778DEDC8-5E70-49F4-AB75-BBC1DCF4DBE6}" presName="negativeSpace" presStyleCnt="0"/>
      <dgm:spPr/>
    </dgm:pt>
    <dgm:pt modelId="{D5DE7E84-DD97-432E-A837-794CF0F85960}" type="pres">
      <dgm:prSet presAssocID="{778DEDC8-5E70-49F4-AB75-BBC1DCF4DBE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A841200-4749-41B9-B977-1212E5BA4C0D}" type="presOf" srcId="{8B046788-878B-4F79-B954-2029CE41B266}" destId="{1604AF05-DF04-437C-80C0-3FA5397F00EF}" srcOrd="0" destOrd="0" presId="urn:microsoft.com/office/officeart/2005/8/layout/list1"/>
    <dgm:cxn modelId="{ABE579FC-1631-4DAE-AC40-EF3C61B37F64}" srcId="{2DB2D3BB-FB9A-4B93-96BC-FC56918A862E}" destId="{8B046788-878B-4F79-B954-2029CE41B266}" srcOrd="0" destOrd="0" parTransId="{8D8C3D5D-5F4F-47D4-A823-8DF8B2CE6D88}" sibTransId="{1EB44951-65D1-4580-BBFA-54721A4A379F}"/>
    <dgm:cxn modelId="{2244EDF7-5E86-4E3B-AB1A-7AAFDC8D74ED}" type="presOf" srcId="{90069FB7-8B7E-4734-A713-709AB4CBD04B}" destId="{E84B8BF1-ABF7-4CB0-943B-F80176472F1E}" srcOrd="0" destOrd="0" presId="urn:microsoft.com/office/officeart/2005/8/layout/list1"/>
    <dgm:cxn modelId="{EF37CDAA-0F56-47E4-8C48-7B32D6441ECD}" srcId="{2DB2D3BB-FB9A-4B93-96BC-FC56918A862E}" destId="{90069FB7-8B7E-4734-A713-709AB4CBD04B}" srcOrd="1" destOrd="0" parTransId="{6F3FDDD5-E66B-479B-A31C-71E290B723EF}" sibTransId="{FC0B61CA-EB66-4AB2-B2DF-312707BE8A64}"/>
    <dgm:cxn modelId="{559D0664-EA3E-45EE-9D8C-69EF763E0384}" type="presOf" srcId="{2DB2D3BB-FB9A-4B93-96BC-FC56918A862E}" destId="{1A586F57-377E-4586-8F33-C5D1D33E5612}" srcOrd="0" destOrd="0" presId="urn:microsoft.com/office/officeart/2005/8/layout/list1"/>
    <dgm:cxn modelId="{0D82758F-A37D-43D0-B0DF-6AB006F34775}" type="presOf" srcId="{90069FB7-8B7E-4734-A713-709AB4CBD04B}" destId="{9DF1D474-B873-43A5-AFB0-C5CF03EC5976}" srcOrd="1" destOrd="0" presId="urn:microsoft.com/office/officeart/2005/8/layout/list1"/>
    <dgm:cxn modelId="{FA0710A8-95FC-483C-8EF3-7C6EC78FC040}" type="presOf" srcId="{778DEDC8-5E70-49F4-AB75-BBC1DCF4DBE6}" destId="{A99752AB-1FAB-4379-A35A-AA928AF1CC2D}" srcOrd="1" destOrd="0" presId="urn:microsoft.com/office/officeart/2005/8/layout/list1"/>
    <dgm:cxn modelId="{EB60DCC3-0841-43A8-AF33-170F12284957}" type="presOf" srcId="{778DEDC8-5E70-49F4-AB75-BBC1DCF4DBE6}" destId="{23D23051-E588-48CB-8955-D8857DB9C7B1}" srcOrd="0" destOrd="0" presId="urn:microsoft.com/office/officeart/2005/8/layout/list1"/>
    <dgm:cxn modelId="{E30B22F1-43C7-4C67-B8D1-532E050B168E}" srcId="{2DB2D3BB-FB9A-4B93-96BC-FC56918A862E}" destId="{778DEDC8-5E70-49F4-AB75-BBC1DCF4DBE6}" srcOrd="2" destOrd="0" parTransId="{6A7871D5-D72C-4230-90C4-E19B14600923}" sibTransId="{2AD8AC75-BA8C-4EA4-95BD-D5D1E92D5485}"/>
    <dgm:cxn modelId="{91971246-8D50-415A-8234-292A2F4A9C6A}" type="presOf" srcId="{8B046788-878B-4F79-B954-2029CE41B266}" destId="{C1881404-6C2A-4A16-8E5E-54C0569497E2}" srcOrd="1" destOrd="0" presId="urn:microsoft.com/office/officeart/2005/8/layout/list1"/>
    <dgm:cxn modelId="{819ED260-3527-46D1-B953-0A660B831CDF}" type="presParOf" srcId="{1A586F57-377E-4586-8F33-C5D1D33E5612}" destId="{F1888E0E-F475-4596-8C62-3B541E6FD8B3}" srcOrd="0" destOrd="0" presId="urn:microsoft.com/office/officeart/2005/8/layout/list1"/>
    <dgm:cxn modelId="{43CA60ED-BCE8-47F2-BCF7-3A37418EC3F5}" type="presParOf" srcId="{F1888E0E-F475-4596-8C62-3B541E6FD8B3}" destId="{1604AF05-DF04-437C-80C0-3FA5397F00EF}" srcOrd="0" destOrd="0" presId="urn:microsoft.com/office/officeart/2005/8/layout/list1"/>
    <dgm:cxn modelId="{BEE956A9-30C4-4150-B6BF-3EFBF402CDD3}" type="presParOf" srcId="{F1888E0E-F475-4596-8C62-3B541E6FD8B3}" destId="{C1881404-6C2A-4A16-8E5E-54C0569497E2}" srcOrd="1" destOrd="0" presId="urn:microsoft.com/office/officeart/2005/8/layout/list1"/>
    <dgm:cxn modelId="{44F63367-AC55-4745-B308-8C2448CB3CBC}" type="presParOf" srcId="{1A586F57-377E-4586-8F33-C5D1D33E5612}" destId="{96C9EAF4-B764-4534-8BDB-20B01EE8A778}" srcOrd="1" destOrd="0" presId="urn:microsoft.com/office/officeart/2005/8/layout/list1"/>
    <dgm:cxn modelId="{5B6DDA90-B1C1-44BF-8FF0-E2BCA132214F}" type="presParOf" srcId="{1A586F57-377E-4586-8F33-C5D1D33E5612}" destId="{F054E776-6C2E-40BC-996E-2867661BA048}" srcOrd="2" destOrd="0" presId="urn:microsoft.com/office/officeart/2005/8/layout/list1"/>
    <dgm:cxn modelId="{E42D0B2D-C2A7-4ED9-9448-CC6CC15E99E4}" type="presParOf" srcId="{1A586F57-377E-4586-8F33-C5D1D33E5612}" destId="{B21AC9CA-C6B1-4AAB-A86B-52FF16852DD4}" srcOrd="3" destOrd="0" presId="urn:microsoft.com/office/officeart/2005/8/layout/list1"/>
    <dgm:cxn modelId="{4A05F5A0-83AA-48CF-B586-BEC53E9486EE}" type="presParOf" srcId="{1A586F57-377E-4586-8F33-C5D1D33E5612}" destId="{9A3A0008-0E53-4FEE-8A4F-603D7C044619}" srcOrd="4" destOrd="0" presId="urn:microsoft.com/office/officeart/2005/8/layout/list1"/>
    <dgm:cxn modelId="{D7FB7D0D-1275-4FB7-8522-767CF6AF5B10}" type="presParOf" srcId="{9A3A0008-0E53-4FEE-8A4F-603D7C044619}" destId="{E84B8BF1-ABF7-4CB0-943B-F80176472F1E}" srcOrd="0" destOrd="0" presId="urn:microsoft.com/office/officeart/2005/8/layout/list1"/>
    <dgm:cxn modelId="{096FE418-FC38-4AC7-A7B1-93F7FABE408B}" type="presParOf" srcId="{9A3A0008-0E53-4FEE-8A4F-603D7C044619}" destId="{9DF1D474-B873-43A5-AFB0-C5CF03EC5976}" srcOrd="1" destOrd="0" presId="urn:microsoft.com/office/officeart/2005/8/layout/list1"/>
    <dgm:cxn modelId="{947E9111-2DE5-4F65-9DD4-C4F4FBF67E89}" type="presParOf" srcId="{1A586F57-377E-4586-8F33-C5D1D33E5612}" destId="{328B8C82-D5E1-40FC-BB10-8EE6D8FF7229}" srcOrd="5" destOrd="0" presId="urn:microsoft.com/office/officeart/2005/8/layout/list1"/>
    <dgm:cxn modelId="{0DD2D4CE-B1E3-4A6D-A5BB-0D57CDC7D36A}" type="presParOf" srcId="{1A586F57-377E-4586-8F33-C5D1D33E5612}" destId="{E33F1CF3-0376-4881-9FCE-644DF85AC6F4}" srcOrd="6" destOrd="0" presId="urn:microsoft.com/office/officeart/2005/8/layout/list1"/>
    <dgm:cxn modelId="{2A66F5F9-7263-453B-84C5-4DF47BCF1EF2}" type="presParOf" srcId="{1A586F57-377E-4586-8F33-C5D1D33E5612}" destId="{DEB833E0-D18E-4504-B135-57317256FF01}" srcOrd="7" destOrd="0" presId="urn:microsoft.com/office/officeart/2005/8/layout/list1"/>
    <dgm:cxn modelId="{05B9393E-EC74-4FAD-8554-D9D7137E1424}" type="presParOf" srcId="{1A586F57-377E-4586-8F33-C5D1D33E5612}" destId="{61F1711D-8CCE-4EF9-9749-91A56FCD644D}" srcOrd="8" destOrd="0" presId="urn:microsoft.com/office/officeart/2005/8/layout/list1"/>
    <dgm:cxn modelId="{716F1B34-9346-4DA7-B57E-588B145E7C56}" type="presParOf" srcId="{61F1711D-8CCE-4EF9-9749-91A56FCD644D}" destId="{23D23051-E588-48CB-8955-D8857DB9C7B1}" srcOrd="0" destOrd="0" presId="urn:microsoft.com/office/officeart/2005/8/layout/list1"/>
    <dgm:cxn modelId="{03C49DAB-A1A7-4904-A8E5-3F18A20F8FA8}" type="presParOf" srcId="{61F1711D-8CCE-4EF9-9749-91A56FCD644D}" destId="{A99752AB-1FAB-4379-A35A-AA928AF1CC2D}" srcOrd="1" destOrd="0" presId="urn:microsoft.com/office/officeart/2005/8/layout/list1"/>
    <dgm:cxn modelId="{70CEE4D9-81F5-4225-BEE3-A4E887C205FA}" type="presParOf" srcId="{1A586F57-377E-4586-8F33-C5D1D33E5612}" destId="{52B54296-B932-4B9E-B2F0-29489F9A0E84}" srcOrd="9" destOrd="0" presId="urn:microsoft.com/office/officeart/2005/8/layout/list1"/>
    <dgm:cxn modelId="{9652F584-0832-46BE-BE22-2F587D7615B6}" type="presParOf" srcId="{1A586F57-377E-4586-8F33-C5D1D33E5612}" destId="{D5DE7E84-DD97-432E-A837-794CF0F85960}" srcOrd="10" destOrd="0" presId="urn:microsoft.com/office/officeart/2005/8/layout/list1"/>
  </dgm:cxnLst>
  <dgm:bg>
    <a:noFill/>
  </dgm:bg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DB2D3BB-FB9A-4B93-96BC-FC56918A862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046788-878B-4F79-B954-2029CE41B266}">
      <dgm:prSet phldrT="[Text]" custT="1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en-US" sz="3000" b="1" cap="small" baseline="0" dirty="0" smtClean="0">
              <a:latin typeface="Century Gothic" pitchFamily="34" charset="0"/>
            </a:rPr>
            <a:t>Applied to other motions</a:t>
          </a:r>
          <a:endParaRPr lang="en-US" sz="3000" b="1" cap="small" baseline="0" dirty="0">
            <a:latin typeface="Century Gothic" pitchFamily="34" charset="0"/>
          </a:endParaRPr>
        </a:p>
      </dgm:t>
    </dgm:pt>
    <dgm:pt modelId="{8D8C3D5D-5F4F-47D4-A823-8DF8B2CE6D88}" type="parTrans" cxnId="{ABE579FC-1631-4DAE-AC40-EF3C61B37F64}">
      <dgm:prSet/>
      <dgm:spPr/>
      <dgm:t>
        <a:bodyPr/>
        <a:lstStyle/>
        <a:p>
          <a:endParaRPr lang="en-US"/>
        </a:p>
      </dgm:t>
    </dgm:pt>
    <dgm:pt modelId="{1EB44951-65D1-4580-BBFA-54721A4A379F}" type="sibTrans" cxnId="{ABE579FC-1631-4DAE-AC40-EF3C61B37F64}">
      <dgm:prSet/>
      <dgm:spPr/>
      <dgm:t>
        <a:bodyPr/>
        <a:lstStyle/>
        <a:p>
          <a:endParaRPr lang="en-US"/>
        </a:p>
      </dgm:t>
    </dgm:pt>
    <dgm:pt modelId="{90069FB7-8B7E-4734-A713-709AB4CBD04B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n-US" sz="3000" b="1" cap="small" baseline="0" dirty="0" smtClean="0">
              <a:latin typeface="Century Gothic" pitchFamily="34" charset="0"/>
            </a:rPr>
            <a:t>Motions that affect the main motion</a:t>
          </a:r>
          <a:endParaRPr lang="en-US" sz="3000" b="1" cap="small" baseline="0" dirty="0">
            <a:latin typeface="Century Gothic" pitchFamily="34" charset="0"/>
          </a:endParaRPr>
        </a:p>
      </dgm:t>
    </dgm:pt>
    <dgm:pt modelId="{6F3FDDD5-E66B-479B-A31C-71E290B723EF}" type="parTrans" cxnId="{EF37CDAA-0F56-47E4-8C48-7B32D6441ECD}">
      <dgm:prSet/>
      <dgm:spPr/>
      <dgm:t>
        <a:bodyPr/>
        <a:lstStyle/>
        <a:p>
          <a:endParaRPr lang="en-US"/>
        </a:p>
      </dgm:t>
    </dgm:pt>
    <dgm:pt modelId="{FC0B61CA-EB66-4AB2-B2DF-312707BE8A64}" type="sibTrans" cxnId="{EF37CDAA-0F56-47E4-8C48-7B32D6441ECD}">
      <dgm:prSet/>
      <dgm:spPr/>
      <dgm:t>
        <a:bodyPr/>
        <a:lstStyle/>
        <a:p>
          <a:endParaRPr lang="en-US"/>
        </a:p>
      </dgm:t>
    </dgm:pt>
    <dgm:pt modelId="{778DEDC8-5E70-49F4-AB75-BBC1DCF4DBE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3000" b="1" cap="small" baseline="0" dirty="0" smtClean="0">
              <a:latin typeface="Century Gothic" pitchFamily="34" charset="0"/>
            </a:rPr>
            <a:t>Examples: amend, lay on the table</a:t>
          </a:r>
          <a:endParaRPr lang="en-US" sz="3000" b="1" cap="small" baseline="0" dirty="0">
            <a:latin typeface="Century Gothic" pitchFamily="34" charset="0"/>
          </a:endParaRPr>
        </a:p>
      </dgm:t>
    </dgm:pt>
    <dgm:pt modelId="{6A7871D5-D72C-4230-90C4-E19B14600923}" type="parTrans" cxnId="{E30B22F1-43C7-4C67-B8D1-532E050B168E}">
      <dgm:prSet/>
      <dgm:spPr/>
      <dgm:t>
        <a:bodyPr/>
        <a:lstStyle/>
        <a:p>
          <a:endParaRPr lang="en-US"/>
        </a:p>
      </dgm:t>
    </dgm:pt>
    <dgm:pt modelId="{2AD8AC75-BA8C-4EA4-95BD-D5D1E92D5485}" type="sibTrans" cxnId="{E30B22F1-43C7-4C67-B8D1-532E050B168E}">
      <dgm:prSet/>
      <dgm:spPr/>
      <dgm:t>
        <a:bodyPr/>
        <a:lstStyle/>
        <a:p>
          <a:endParaRPr lang="en-US"/>
        </a:p>
      </dgm:t>
    </dgm:pt>
    <dgm:pt modelId="{1A586F57-377E-4586-8F33-C5D1D33E5612}" type="pres">
      <dgm:prSet presAssocID="{2DB2D3BB-FB9A-4B93-96BC-FC56918A862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888E0E-F475-4596-8C62-3B541E6FD8B3}" type="pres">
      <dgm:prSet presAssocID="{8B046788-878B-4F79-B954-2029CE41B266}" presName="parentLin" presStyleCnt="0"/>
      <dgm:spPr/>
    </dgm:pt>
    <dgm:pt modelId="{1604AF05-DF04-437C-80C0-3FA5397F00EF}" type="pres">
      <dgm:prSet presAssocID="{8B046788-878B-4F79-B954-2029CE41B266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C1881404-6C2A-4A16-8E5E-54C0569497E2}" type="pres">
      <dgm:prSet presAssocID="{8B046788-878B-4F79-B954-2029CE41B266}" presName="parentText" presStyleLbl="node1" presStyleIdx="0" presStyleCnt="3" custScaleY="25509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C9EAF4-B764-4534-8BDB-20B01EE8A778}" type="pres">
      <dgm:prSet presAssocID="{8B046788-878B-4F79-B954-2029CE41B266}" presName="negativeSpace" presStyleCnt="0"/>
      <dgm:spPr/>
    </dgm:pt>
    <dgm:pt modelId="{F054E776-6C2E-40BC-996E-2867661BA048}" type="pres">
      <dgm:prSet presAssocID="{8B046788-878B-4F79-B954-2029CE41B266}" presName="childText" presStyleLbl="conFgAcc1" presStyleIdx="0" presStyleCnt="3">
        <dgm:presLayoutVars>
          <dgm:bulletEnabled val="1"/>
        </dgm:presLayoutVars>
      </dgm:prSet>
      <dgm:spPr/>
    </dgm:pt>
    <dgm:pt modelId="{B21AC9CA-C6B1-4AAB-A86B-52FF16852DD4}" type="pres">
      <dgm:prSet presAssocID="{1EB44951-65D1-4580-BBFA-54721A4A379F}" presName="spaceBetweenRectangles" presStyleCnt="0"/>
      <dgm:spPr/>
    </dgm:pt>
    <dgm:pt modelId="{9A3A0008-0E53-4FEE-8A4F-603D7C044619}" type="pres">
      <dgm:prSet presAssocID="{90069FB7-8B7E-4734-A713-709AB4CBD04B}" presName="parentLin" presStyleCnt="0"/>
      <dgm:spPr/>
    </dgm:pt>
    <dgm:pt modelId="{E84B8BF1-ABF7-4CB0-943B-F80176472F1E}" type="pres">
      <dgm:prSet presAssocID="{90069FB7-8B7E-4734-A713-709AB4CBD04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9DF1D474-B873-43A5-AFB0-C5CF03EC5976}" type="pres">
      <dgm:prSet presAssocID="{90069FB7-8B7E-4734-A713-709AB4CBD04B}" presName="parentText" presStyleLbl="node1" presStyleIdx="1" presStyleCnt="3" custScaleY="2284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B8C82-D5E1-40FC-BB10-8EE6D8FF7229}" type="pres">
      <dgm:prSet presAssocID="{90069FB7-8B7E-4734-A713-709AB4CBD04B}" presName="negativeSpace" presStyleCnt="0"/>
      <dgm:spPr/>
    </dgm:pt>
    <dgm:pt modelId="{E33F1CF3-0376-4881-9FCE-644DF85AC6F4}" type="pres">
      <dgm:prSet presAssocID="{90069FB7-8B7E-4734-A713-709AB4CBD04B}" presName="childText" presStyleLbl="conFgAcc1" presStyleIdx="1" presStyleCnt="3">
        <dgm:presLayoutVars>
          <dgm:bulletEnabled val="1"/>
        </dgm:presLayoutVars>
      </dgm:prSet>
      <dgm:spPr/>
    </dgm:pt>
    <dgm:pt modelId="{DEB833E0-D18E-4504-B135-57317256FF01}" type="pres">
      <dgm:prSet presAssocID="{FC0B61CA-EB66-4AB2-B2DF-312707BE8A64}" presName="spaceBetweenRectangles" presStyleCnt="0"/>
      <dgm:spPr/>
    </dgm:pt>
    <dgm:pt modelId="{61F1711D-8CCE-4EF9-9749-91A56FCD644D}" type="pres">
      <dgm:prSet presAssocID="{778DEDC8-5E70-49F4-AB75-BBC1DCF4DBE6}" presName="parentLin" presStyleCnt="0"/>
      <dgm:spPr/>
    </dgm:pt>
    <dgm:pt modelId="{23D23051-E588-48CB-8955-D8857DB9C7B1}" type="pres">
      <dgm:prSet presAssocID="{778DEDC8-5E70-49F4-AB75-BBC1DCF4DBE6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A99752AB-1FAB-4379-A35A-AA928AF1CC2D}" type="pres">
      <dgm:prSet presAssocID="{778DEDC8-5E70-49F4-AB75-BBC1DCF4DBE6}" presName="parentText" presStyleLbl="node1" presStyleIdx="2" presStyleCnt="3" custScaleY="22939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B54296-B932-4B9E-B2F0-29489F9A0E84}" type="pres">
      <dgm:prSet presAssocID="{778DEDC8-5E70-49F4-AB75-BBC1DCF4DBE6}" presName="negativeSpace" presStyleCnt="0"/>
      <dgm:spPr/>
    </dgm:pt>
    <dgm:pt modelId="{D5DE7E84-DD97-432E-A837-794CF0F85960}" type="pres">
      <dgm:prSet presAssocID="{778DEDC8-5E70-49F4-AB75-BBC1DCF4DBE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A728795-8B0C-4328-9924-4EB6BF6788F8}" type="presOf" srcId="{2DB2D3BB-FB9A-4B93-96BC-FC56918A862E}" destId="{1A586F57-377E-4586-8F33-C5D1D33E5612}" srcOrd="0" destOrd="0" presId="urn:microsoft.com/office/officeart/2005/8/layout/list1"/>
    <dgm:cxn modelId="{ABE579FC-1631-4DAE-AC40-EF3C61B37F64}" srcId="{2DB2D3BB-FB9A-4B93-96BC-FC56918A862E}" destId="{8B046788-878B-4F79-B954-2029CE41B266}" srcOrd="0" destOrd="0" parTransId="{8D8C3D5D-5F4F-47D4-A823-8DF8B2CE6D88}" sibTransId="{1EB44951-65D1-4580-BBFA-54721A4A379F}"/>
    <dgm:cxn modelId="{F37CA7C5-AE02-4BAC-A140-BBBB5CD0516B}" type="presOf" srcId="{778DEDC8-5E70-49F4-AB75-BBC1DCF4DBE6}" destId="{23D23051-E588-48CB-8955-D8857DB9C7B1}" srcOrd="0" destOrd="0" presId="urn:microsoft.com/office/officeart/2005/8/layout/list1"/>
    <dgm:cxn modelId="{EF37CDAA-0F56-47E4-8C48-7B32D6441ECD}" srcId="{2DB2D3BB-FB9A-4B93-96BC-FC56918A862E}" destId="{90069FB7-8B7E-4734-A713-709AB4CBD04B}" srcOrd="1" destOrd="0" parTransId="{6F3FDDD5-E66B-479B-A31C-71E290B723EF}" sibTransId="{FC0B61CA-EB66-4AB2-B2DF-312707BE8A64}"/>
    <dgm:cxn modelId="{3CED07F2-0567-4DF7-A005-0D0C4A95509A}" type="presOf" srcId="{90069FB7-8B7E-4734-A713-709AB4CBD04B}" destId="{E84B8BF1-ABF7-4CB0-943B-F80176472F1E}" srcOrd="0" destOrd="0" presId="urn:microsoft.com/office/officeart/2005/8/layout/list1"/>
    <dgm:cxn modelId="{E30B22F1-43C7-4C67-B8D1-532E050B168E}" srcId="{2DB2D3BB-FB9A-4B93-96BC-FC56918A862E}" destId="{778DEDC8-5E70-49F4-AB75-BBC1DCF4DBE6}" srcOrd="2" destOrd="0" parTransId="{6A7871D5-D72C-4230-90C4-E19B14600923}" sibTransId="{2AD8AC75-BA8C-4EA4-95BD-D5D1E92D5485}"/>
    <dgm:cxn modelId="{AA3EE9AE-8A02-4A49-BF7E-527E5A6AE352}" type="presOf" srcId="{90069FB7-8B7E-4734-A713-709AB4CBD04B}" destId="{9DF1D474-B873-43A5-AFB0-C5CF03EC5976}" srcOrd="1" destOrd="0" presId="urn:microsoft.com/office/officeart/2005/8/layout/list1"/>
    <dgm:cxn modelId="{98CA5185-BFE2-411B-82C1-BA469A8E9F05}" type="presOf" srcId="{8B046788-878B-4F79-B954-2029CE41B266}" destId="{C1881404-6C2A-4A16-8E5E-54C0569497E2}" srcOrd="1" destOrd="0" presId="urn:microsoft.com/office/officeart/2005/8/layout/list1"/>
    <dgm:cxn modelId="{1C7DE9F7-AF3A-41A9-BC72-B5B8F3F74143}" type="presOf" srcId="{8B046788-878B-4F79-B954-2029CE41B266}" destId="{1604AF05-DF04-437C-80C0-3FA5397F00EF}" srcOrd="0" destOrd="0" presId="urn:microsoft.com/office/officeart/2005/8/layout/list1"/>
    <dgm:cxn modelId="{12477B5B-839B-4736-8AB2-D70E09A79729}" type="presOf" srcId="{778DEDC8-5E70-49F4-AB75-BBC1DCF4DBE6}" destId="{A99752AB-1FAB-4379-A35A-AA928AF1CC2D}" srcOrd="1" destOrd="0" presId="urn:microsoft.com/office/officeart/2005/8/layout/list1"/>
    <dgm:cxn modelId="{B06DC4F7-4702-4DAA-856D-B17FF267F9CB}" type="presParOf" srcId="{1A586F57-377E-4586-8F33-C5D1D33E5612}" destId="{F1888E0E-F475-4596-8C62-3B541E6FD8B3}" srcOrd="0" destOrd="0" presId="urn:microsoft.com/office/officeart/2005/8/layout/list1"/>
    <dgm:cxn modelId="{03F44454-B207-44A6-B758-9D2AAC4AB5F0}" type="presParOf" srcId="{F1888E0E-F475-4596-8C62-3B541E6FD8B3}" destId="{1604AF05-DF04-437C-80C0-3FA5397F00EF}" srcOrd="0" destOrd="0" presId="urn:microsoft.com/office/officeart/2005/8/layout/list1"/>
    <dgm:cxn modelId="{8E16C07E-881C-4A5B-B754-9DAF84FEB91D}" type="presParOf" srcId="{F1888E0E-F475-4596-8C62-3B541E6FD8B3}" destId="{C1881404-6C2A-4A16-8E5E-54C0569497E2}" srcOrd="1" destOrd="0" presId="urn:microsoft.com/office/officeart/2005/8/layout/list1"/>
    <dgm:cxn modelId="{FD4A7E29-DE67-40C4-8CE0-0E9D9BA983C2}" type="presParOf" srcId="{1A586F57-377E-4586-8F33-C5D1D33E5612}" destId="{96C9EAF4-B764-4534-8BDB-20B01EE8A778}" srcOrd="1" destOrd="0" presId="urn:microsoft.com/office/officeart/2005/8/layout/list1"/>
    <dgm:cxn modelId="{DE26B6E9-E8E1-4B3F-8E28-A4EDA1E756B8}" type="presParOf" srcId="{1A586F57-377E-4586-8F33-C5D1D33E5612}" destId="{F054E776-6C2E-40BC-996E-2867661BA048}" srcOrd="2" destOrd="0" presId="urn:microsoft.com/office/officeart/2005/8/layout/list1"/>
    <dgm:cxn modelId="{D334F9A1-4ACC-4886-9A1C-1020E950499C}" type="presParOf" srcId="{1A586F57-377E-4586-8F33-C5D1D33E5612}" destId="{B21AC9CA-C6B1-4AAB-A86B-52FF16852DD4}" srcOrd="3" destOrd="0" presId="urn:microsoft.com/office/officeart/2005/8/layout/list1"/>
    <dgm:cxn modelId="{A01B867D-DFC6-4C7C-B8CB-874F82F08884}" type="presParOf" srcId="{1A586F57-377E-4586-8F33-C5D1D33E5612}" destId="{9A3A0008-0E53-4FEE-8A4F-603D7C044619}" srcOrd="4" destOrd="0" presId="urn:microsoft.com/office/officeart/2005/8/layout/list1"/>
    <dgm:cxn modelId="{EDF30D82-C8F3-4DF6-86E5-3E53C379FC50}" type="presParOf" srcId="{9A3A0008-0E53-4FEE-8A4F-603D7C044619}" destId="{E84B8BF1-ABF7-4CB0-943B-F80176472F1E}" srcOrd="0" destOrd="0" presId="urn:microsoft.com/office/officeart/2005/8/layout/list1"/>
    <dgm:cxn modelId="{76889811-9608-4637-A68A-0CCB938794CB}" type="presParOf" srcId="{9A3A0008-0E53-4FEE-8A4F-603D7C044619}" destId="{9DF1D474-B873-43A5-AFB0-C5CF03EC5976}" srcOrd="1" destOrd="0" presId="urn:microsoft.com/office/officeart/2005/8/layout/list1"/>
    <dgm:cxn modelId="{F16799D3-7469-4F48-B0C5-242164156ACB}" type="presParOf" srcId="{1A586F57-377E-4586-8F33-C5D1D33E5612}" destId="{328B8C82-D5E1-40FC-BB10-8EE6D8FF7229}" srcOrd="5" destOrd="0" presId="urn:microsoft.com/office/officeart/2005/8/layout/list1"/>
    <dgm:cxn modelId="{4917C24D-BAA4-4EE2-847B-08332DAF0BC1}" type="presParOf" srcId="{1A586F57-377E-4586-8F33-C5D1D33E5612}" destId="{E33F1CF3-0376-4881-9FCE-644DF85AC6F4}" srcOrd="6" destOrd="0" presId="urn:microsoft.com/office/officeart/2005/8/layout/list1"/>
    <dgm:cxn modelId="{8A36F03C-3ECE-4096-87F0-11D6154897B8}" type="presParOf" srcId="{1A586F57-377E-4586-8F33-C5D1D33E5612}" destId="{DEB833E0-D18E-4504-B135-57317256FF01}" srcOrd="7" destOrd="0" presId="urn:microsoft.com/office/officeart/2005/8/layout/list1"/>
    <dgm:cxn modelId="{CAD41E70-FC0F-4CAC-93CE-84D302B76D82}" type="presParOf" srcId="{1A586F57-377E-4586-8F33-C5D1D33E5612}" destId="{61F1711D-8CCE-4EF9-9749-91A56FCD644D}" srcOrd="8" destOrd="0" presId="urn:microsoft.com/office/officeart/2005/8/layout/list1"/>
    <dgm:cxn modelId="{62D23DAD-AB91-4768-A176-2ED4DA8A7D29}" type="presParOf" srcId="{61F1711D-8CCE-4EF9-9749-91A56FCD644D}" destId="{23D23051-E588-48CB-8955-D8857DB9C7B1}" srcOrd="0" destOrd="0" presId="urn:microsoft.com/office/officeart/2005/8/layout/list1"/>
    <dgm:cxn modelId="{0602D7E3-F477-4F5B-91A5-EB5D616932B7}" type="presParOf" srcId="{61F1711D-8CCE-4EF9-9749-91A56FCD644D}" destId="{A99752AB-1FAB-4379-A35A-AA928AF1CC2D}" srcOrd="1" destOrd="0" presId="urn:microsoft.com/office/officeart/2005/8/layout/list1"/>
    <dgm:cxn modelId="{1C9695D0-D7CA-46D7-9F0A-9CB12CA2D512}" type="presParOf" srcId="{1A586F57-377E-4586-8F33-C5D1D33E5612}" destId="{52B54296-B932-4B9E-B2F0-29489F9A0E84}" srcOrd="9" destOrd="0" presId="urn:microsoft.com/office/officeart/2005/8/layout/list1"/>
    <dgm:cxn modelId="{A520A9A1-B646-4397-8580-DA251C19825F}" type="presParOf" srcId="{1A586F57-377E-4586-8F33-C5D1D33E5612}" destId="{D5DE7E84-DD97-432E-A837-794CF0F85960}" srcOrd="10" destOrd="0" presId="urn:microsoft.com/office/officeart/2005/8/layout/list1"/>
  </dgm:cxnLst>
  <dgm:bg>
    <a:noFill/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C9481BF-0397-452A-92F2-E90F0FAA0FD4}" type="datetimeFigureOut">
              <a:rPr lang="en-US"/>
              <a:pPr>
                <a:defRPr/>
              </a:pPr>
              <a:t>7/17/2011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0375BDB-C25F-4CFF-BA65-D388AAF32E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087317-0245-4417-97A6-3DFC03F1305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D86012-047D-484D-B432-8E2149EBE2C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FFE3C2-2687-489B-8EE4-D736565939B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629A2-214D-4E07-A5D7-6A269ED41C9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4CE978-EC45-4C95-A909-FB2FB3131FA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40CD14-D88F-47D7-9936-8CE59DA0C28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A98612-70B5-492A-8831-B23ECC7DEBA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F42FB4-9262-43E0-89FB-5802B3C249D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D8616C-3A74-4A8F-A89A-A53E5072092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5EF8DD-DF1F-4335-9461-4FD5A6673D9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683C4-87A6-49F6-8DBB-E45A08C30248}" type="datetimeFigureOut">
              <a:rPr lang="en-US"/>
              <a:pPr>
                <a:defRPr/>
              </a:pPr>
              <a:t>7/17/2011</a:t>
            </a:fld>
            <a:endParaRPr lang="en-US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2F948-4341-421F-8954-4F278A457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8E6C6-529A-48EC-B56C-AC087FF78B14}" type="datetimeFigureOut">
              <a:rPr lang="en-US"/>
              <a:pPr>
                <a:defRPr/>
              </a:pPr>
              <a:t>7/17/2011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0E892-C8ED-460F-B628-572DE2606C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B49D3-5B68-4286-BBC7-88B6EC6DF290}" type="datetimeFigureOut">
              <a:rPr lang="en-US"/>
              <a:pPr>
                <a:defRPr/>
              </a:pPr>
              <a:t>7/17/2011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8384C-1298-4653-8F4E-F5EFB128C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F8834-0498-4F70-9C28-161830A44543}" type="datetimeFigureOut">
              <a:rPr lang="en-US"/>
              <a:pPr>
                <a:defRPr/>
              </a:pPr>
              <a:t>7/17/2011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F301A-5C10-4483-9144-C71F90875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7F423-7D31-4B9F-8849-876CB8EF8DCF}" type="datetimeFigureOut">
              <a:rPr lang="en-US"/>
              <a:pPr>
                <a:defRPr/>
              </a:pPr>
              <a:t>7/17/2011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92E59-BFCB-4269-B342-3CCD653631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71EDB-DFAB-45E5-9CC4-52AF2B54D127}" type="datetimeFigureOut">
              <a:rPr lang="en-US"/>
              <a:pPr>
                <a:defRPr/>
              </a:pPr>
              <a:t>7/17/2011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D4F20-003F-46E9-85F3-A99A35F55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F1A2D-EB6B-428A-9C80-C641F3D6E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CA211-7AEA-4ECB-9B7E-525E42D53B8F}" type="datetimeFigureOut">
              <a:rPr lang="en-US"/>
              <a:pPr>
                <a:defRPr/>
              </a:pPr>
              <a:t>7/17/2011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7E11C-72E9-4942-8B5D-BBD8E0BD1019}" type="datetimeFigureOut">
              <a:rPr lang="en-US"/>
              <a:pPr>
                <a:defRPr/>
              </a:pPr>
              <a:t>7/17/2011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4C2BF-90D1-4313-8800-55221ACA66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536AB-27F6-41D9-89A1-ED66C726EC02}" type="datetimeFigureOut">
              <a:rPr lang="en-US"/>
              <a:pPr>
                <a:defRPr/>
              </a:pPr>
              <a:t>7/17/2011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84453-6F54-4E29-BE7C-1EFA038DA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4D8A1-2AEC-43BA-88D7-2A4CD66CD6C6}" type="datetimeFigureOut">
              <a:rPr lang="en-US"/>
              <a:pPr>
                <a:defRPr/>
              </a:pPr>
              <a:t>7/17/2011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FF712-4BD1-4C85-B4C2-97C7048693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F65AF-0247-418B-B09D-3659494BFBB9}" type="datetimeFigureOut">
              <a:rPr lang="en-US"/>
              <a:pPr>
                <a:defRPr/>
              </a:pPr>
              <a:t>7/17/2011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1077E-AE12-4C13-B708-87827B3B8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7E7DB6-6D49-459F-B8DF-CCA1A4409825}" type="datetimeFigureOut">
              <a:rPr lang="en-US"/>
              <a:pPr>
                <a:defRPr/>
              </a:pPr>
              <a:t>7/17/2011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8B210A-3DE8-4183-AD83-A91D08914F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7" r:id="rId1"/>
    <p:sldLayoutId id="2147483839" r:id="rId2"/>
    <p:sldLayoutId id="2147483848" r:id="rId3"/>
    <p:sldLayoutId id="2147483840" r:id="rId4"/>
    <p:sldLayoutId id="2147483849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E0A208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B8605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E0A208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E0A208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Data" Target="../diagrams/data1.xml"/><Relationship Id="rId7" Type="http://schemas.openxmlformats.org/officeDocument/2006/relationships/diagramData" Target="../diagrams/data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6.wmf"/><Relationship Id="rId5" Type="http://schemas.openxmlformats.org/officeDocument/2006/relationships/diagramQuickStyle" Target="../diagrams/quickStyle1.xml"/><Relationship Id="rId10" Type="http://schemas.openxmlformats.org/officeDocument/2006/relationships/diagramColors" Target="../diagrams/colors2.xml"/><Relationship Id="rId4" Type="http://schemas.openxmlformats.org/officeDocument/2006/relationships/diagramLayout" Target="../diagrams/layout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openxmlformats.org/officeDocument/2006/relationships/image" Target="../media/image7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diagramData" Target="../diagrams/data5.xml"/><Relationship Id="rId7" Type="http://schemas.openxmlformats.org/officeDocument/2006/relationships/image" Target="../media/image8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b="1" cap="small" dirty="0" smtClean="0">
                <a:latin typeface="Century Gothic" pitchFamily="34" charset="0"/>
              </a:rPr>
              <a:t>Created by Roopa Shankar,</a:t>
            </a:r>
            <a:br>
              <a:rPr lang="en-US" sz="1800" b="1" cap="small" dirty="0" smtClean="0">
                <a:latin typeface="Century Gothic" pitchFamily="34" charset="0"/>
              </a:rPr>
            </a:br>
            <a:r>
              <a:rPr lang="en-US" sz="1800" b="1" cap="small" dirty="0" smtClean="0">
                <a:latin typeface="Century Gothic" pitchFamily="34" charset="0"/>
              </a:rPr>
              <a:t> California State Parliamentarian  2011-2012</a:t>
            </a:r>
            <a:endParaRPr lang="en-US" sz="1800" b="1" cap="small" dirty="0">
              <a:latin typeface="Century Gothic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342376" cy="319180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5200" b="1" cap="small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what can </a:t>
            </a:r>
            <a:br>
              <a:rPr sz="5200" b="1" cap="small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sz="5200" b="1" cap="small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parliamentary procedure </a:t>
            </a:r>
            <a:br>
              <a:rPr sz="5200" b="1" cap="small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sz="5200" b="1" cap="small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do to help you?</a:t>
            </a:r>
            <a:endParaRPr sz="5200" b="1" cap="small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pic>
        <p:nvPicPr>
          <p:cNvPr id="4" name="Picture 3" descr="ee_meet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4476750"/>
            <a:ext cx="2667000" cy="20002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42" name="Picture 2" descr="C:\Users\Nat Shankar\AppData\Local\Microsoft\Windows\Temporary Internet Files\Content.IE5\W3V1J7IU\MC90005660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4572000"/>
            <a:ext cx="1830562" cy="185197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219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4500" b="1" cap="small" smtClean="0">
                <a:solidFill>
                  <a:schemeClr val="accent2"/>
                </a:solidFill>
                <a:latin typeface="Century Gothic" pitchFamily="34" charset="0"/>
              </a:rPr>
              <a:t>Parliamentary Procedure </a:t>
            </a:r>
            <a:br>
              <a:rPr sz="4500" b="1" cap="small" smtClean="0">
                <a:solidFill>
                  <a:schemeClr val="accent2"/>
                </a:solidFill>
                <a:latin typeface="Century Gothic" pitchFamily="34" charset="0"/>
              </a:rPr>
            </a:br>
            <a:r>
              <a:rPr sz="4500" b="1" cap="small" smtClean="0">
                <a:solidFill>
                  <a:schemeClr val="accent2"/>
                </a:solidFill>
                <a:latin typeface="Century Gothic" pitchFamily="34" charset="0"/>
              </a:rPr>
              <a:t>Exists to help</a:t>
            </a:r>
            <a:endParaRPr sz="4500" b="1" cap="small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81200"/>
            <a:ext cx="4343400" cy="2362200"/>
          </a:xfrm>
          <a:solidFill>
            <a:schemeClr val="accent5">
              <a:alpha val="49000"/>
            </a:schemeClr>
          </a:solidFill>
          <a:ln cap="rnd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cap="small" dirty="0" smtClean="0">
                <a:latin typeface="Century Gothic" pitchFamily="34" charset="0"/>
              </a:rPr>
              <a:t>	After you recognize that Parliamentary Procedure can be the solution to ineffective meetings, applying it is </a:t>
            </a:r>
            <a:r>
              <a:rPr lang="en-US" sz="4300" b="1" cap="small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</a:rPr>
              <a:t>simple</a:t>
            </a:r>
            <a:r>
              <a:rPr lang="en-US" b="1" cap="small" dirty="0" smtClean="0">
                <a:latin typeface="Century Gothic" pitchFamily="34" charset="0"/>
              </a:rPr>
              <a:t> and </a:t>
            </a:r>
            <a:r>
              <a:rPr lang="en-US" sz="4300" b="1" cap="small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</a:rPr>
              <a:t>rewarding</a:t>
            </a:r>
            <a:r>
              <a:rPr lang="en-US" b="1" cap="small" dirty="0" smtClean="0">
                <a:latin typeface="Century Gothic" pitchFamily="34" charset="0"/>
              </a:rPr>
              <a:t>!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pic>
        <p:nvPicPr>
          <p:cNvPr id="14341" name="Picture 2" descr="C:\Users\Nat Shankar\AppData\Local\Microsoft\Windows\Temporary Internet Files\Content.IE5\8LH6GPSK\MC900056959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2286000"/>
            <a:ext cx="2835275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4876800"/>
            <a:ext cx="8534400" cy="1400383"/>
          </a:xfrm>
          <a:prstGeom prst="rect">
            <a:avLst/>
          </a:prstGeom>
          <a:noFill/>
          <a:ln w="60325" cap="rnd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cap="small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Questions?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dirty="0">
                <a:latin typeface="Century Gothic" pitchFamily="34" charset="0"/>
                <a:cs typeface="+mn-cs"/>
              </a:rPr>
              <a:t>Roopa </a:t>
            </a:r>
            <a:r>
              <a:rPr lang="en-US" sz="1700" b="1" dirty="0" smtClean="0">
                <a:latin typeface="Century Gothic" pitchFamily="34" charset="0"/>
                <a:cs typeface="+mn-cs"/>
              </a:rPr>
              <a:t>Shankar | California </a:t>
            </a:r>
            <a:r>
              <a:rPr lang="en-US" sz="1700" b="1" dirty="0">
                <a:latin typeface="Century Gothic" pitchFamily="34" charset="0"/>
                <a:cs typeface="+mn-cs"/>
              </a:rPr>
              <a:t>State </a:t>
            </a:r>
            <a:r>
              <a:rPr lang="en-US" sz="1700" b="1" dirty="0" smtClean="0">
                <a:latin typeface="Century Gothic" pitchFamily="34" charset="0"/>
                <a:cs typeface="+mn-cs"/>
              </a:rPr>
              <a:t>Parliamentarian 2011-2012 | parli@cafbla.org</a:t>
            </a:r>
            <a:endParaRPr lang="en-US" sz="1700" b="1" dirty="0">
              <a:latin typeface="Century Gothic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entury Gothic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Century Gothic" pitchFamily="34" charset="0"/>
              </a:rPr>
              <a:t>You are all part of an officer team that must decide on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entury Gothic" pitchFamily="34" charset="0"/>
              </a:rPr>
              <a:t> </a:t>
            </a:r>
            <a:r>
              <a:rPr lang="en-US" sz="3000" b="1" cap="small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entury Gothic" pitchFamily="34" charset="0"/>
              </a:rPr>
              <a:t>one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smtClean="0">
                <a:latin typeface="Century Gothic" pitchFamily="34" charset="0"/>
              </a:rPr>
              <a:t>restaurant in which to hold a restaurant fundraiser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latin typeface="Century Gothic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latin typeface="Century Gothic" pitchFamily="34" charset="0"/>
            </a:endParaRPr>
          </a:p>
          <a:p>
            <a:pPr marL="274320" indent="-27432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4000" b="1" cap="small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4 minutes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7000" b="1" cap="small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entury Gothic" pitchFamily="34" charset="0"/>
              </a:rPr>
              <a:t>Icebreaker</a:t>
            </a:r>
            <a:endParaRPr sz="7000" b="1" cap="small">
              <a:solidFill>
                <a:schemeClr val="accent3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6148" name="Picture 2" descr="C:\Users\Nat Shankar\AppData\Local\Microsoft\Windows\Temporary Internet Files\Content.IE5\W3V1J7IU\MC900334106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4227513"/>
            <a:ext cx="1268413" cy="193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219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7000" b="1" cap="small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</a:rPr>
              <a:t>Solution Recap</a:t>
            </a:r>
            <a:endParaRPr sz="7000" b="1" cap="small">
              <a:solidFill>
                <a:schemeClr val="accent1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990600" y="1752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7173" name="Picture 2" descr="C:\Users\Nat Shankar\AppData\Local\Microsoft\Windows\Temporary Internet Files\Content.IE5\O9PTLXMY\MC900332612[1].wmf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324600" y="3733800"/>
            <a:ext cx="223202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838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4400" b="1" cap="small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entury Gothic" pitchFamily="34" charset="0"/>
              </a:rPr>
              <a:t>How It Can Maximize Efficiency</a:t>
            </a:r>
            <a:endParaRPr sz="4400" b="1" cap="small">
              <a:solidFill>
                <a:schemeClr val="accent3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609600" y="1143000"/>
          <a:ext cx="78486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0" name="Curved Connector 9"/>
          <p:cNvCxnSpPr/>
          <p:nvPr/>
        </p:nvCxnSpPr>
        <p:spPr>
          <a:xfrm rot="10800000" flipV="1">
            <a:off x="6934200" y="4953000"/>
            <a:ext cx="1905000" cy="685800"/>
          </a:xfrm>
          <a:prstGeom prst="curvedConnector3">
            <a:avLst>
              <a:gd name="adj1" fmla="val 50000"/>
            </a:avLst>
          </a:prstGeom>
          <a:ln w="152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609600"/>
            <a:ext cx="8229600" cy="838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7000" b="1" cap="small" smtClean="0">
                <a:latin typeface="Century Gothic" pitchFamily="34" charset="0"/>
              </a:rPr>
              <a:t>Motions</a:t>
            </a:r>
            <a:endParaRPr sz="7000" b="1" cap="small">
              <a:latin typeface="Century Gothic" pitchFamily="34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685800" y="685800"/>
          <a:ext cx="80772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220" name="Picture 3" descr="C:\Users\Nat Shankar\AppData\Local\Microsoft\Windows\Temporary Internet Files\Content.IE5\W3V1J7IU\MM900336865[1]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00800" y="914400"/>
            <a:ext cx="19256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5000" b="1" cap="small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</a:rPr>
              <a:t>Main Motions </a:t>
            </a:r>
            <a:endParaRPr sz="5000" b="1" cap="small">
              <a:solidFill>
                <a:schemeClr val="accent1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0244" name="Picture 2" descr="C:\Users\Nat Shankar\AppData\Local\Microsoft\Windows\Temporary Internet Files\Content.IE5\O9PTLXMY\MC900013592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39000" y="381000"/>
            <a:ext cx="1620838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4" descr="C:\Users\Nat Shankar\AppData\Local\Microsoft\Windows\Temporary Internet Files\Content.IE5\W3V1J7IU\MC900322642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81000" y="3581400"/>
            <a:ext cx="1860550" cy="252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5000" b="1" cap="small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</a:rPr>
              <a:t>Privileged Motions</a:t>
            </a:r>
            <a:endParaRPr sz="5000" b="1" cap="small">
              <a:solidFill>
                <a:schemeClr val="accent1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1268" name="Picture 2" descr="C:\Users\Nat Shankar\AppData\Local\Microsoft\Windows\Temporary Internet Files\Content.IE5\W3V1J7IU\MC900431559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629400" y="3048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5000" b="1" cap="small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</a:rPr>
              <a:t>Subsidiary Motions</a:t>
            </a:r>
            <a:endParaRPr sz="5000" b="1" cap="small">
              <a:solidFill>
                <a:schemeClr val="accent1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5123" name="table"/>
          <p:cNvSpPr>
            <a:spLocks noEditPoints="1" noChangeArrowheads="1"/>
          </p:cNvSpPr>
          <p:nvPr/>
        </p:nvSpPr>
        <p:spPr bwMode="auto">
          <a:xfrm>
            <a:off x="6781800" y="381000"/>
            <a:ext cx="1809750" cy="180975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4015 w 21600"/>
              <a:gd name="T9" fmla="*/ 4491 h 21600"/>
              <a:gd name="T10" fmla="*/ 17622 w 21600"/>
              <a:gd name="T11" fmla="*/ 1712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7641" y="17591"/>
                </a:moveTo>
                <a:lnTo>
                  <a:pt x="18067" y="17165"/>
                </a:lnTo>
                <a:lnTo>
                  <a:pt x="18443" y="16689"/>
                </a:lnTo>
                <a:lnTo>
                  <a:pt x="18794" y="16162"/>
                </a:lnTo>
                <a:lnTo>
                  <a:pt x="19144" y="15661"/>
                </a:lnTo>
                <a:lnTo>
                  <a:pt x="19420" y="15135"/>
                </a:lnTo>
                <a:lnTo>
                  <a:pt x="19645" y="14584"/>
                </a:lnTo>
                <a:lnTo>
                  <a:pt x="19871" y="13982"/>
                </a:lnTo>
                <a:lnTo>
                  <a:pt x="20071" y="13406"/>
                </a:lnTo>
                <a:lnTo>
                  <a:pt x="20297" y="13456"/>
                </a:lnTo>
                <a:lnTo>
                  <a:pt x="20472" y="13456"/>
                </a:lnTo>
                <a:lnTo>
                  <a:pt x="20648" y="13406"/>
                </a:lnTo>
                <a:lnTo>
                  <a:pt x="20823" y="13331"/>
                </a:lnTo>
                <a:lnTo>
                  <a:pt x="20948" y="13206"/>
                </a:lnTo>
                <a:lnTo>
                  <a:pt x="21099" y="13080"/>
                </a:lnTo>
                <a:lnTo>
                  <a:pt x="21149" y="12905"/>
                </a:lnTo>
                <a:lnTo>
                  <a:pt x="21299" y="12704"/>
                </a:lnTo>
                <a:lnTo>
                  <a:pt x="21425" y="12253"/>
                </a:lnTo>
                <a:lnTo>
                  <a:pt x="21550" y="11727"/>
                </a:lnTo>
                <a:lnTo>
                  <a:pt x="21600" y="11276"/>
                </a:lnTo>
                <a:lnTo>
                  <a:pt x="21600" y="10800"/>
                </a:lnTo>
                <a:lnTo>
                  <a:pt x="21600" y="10324"/>
                </a:lnTo>
                <a:lnTo>
                  <a:pt x="21550" y="9823"/>
                </a:lnTo>
                <a:lnTo>
                  <a:pt x="21425" y="9347"/>
                </a:lnTo>
                <a:lnTo>
                  <a:pt x="21299" y="8896"/>
                </a:lnTo>
                <a:lnTo>
                  <a:pt x="21149" y="8695"/>
                </a:lnTo>
                <a:lnTo>
                  <a:pt x="21099" y="8520"/>
                </a:lnTo>
                <a:lnTo>
                  <a:pt x="20948" y="8344"/>
                </a:lnTo>
                <a:lnTo>
                  <a:pt x="20823" y="8269"/>
                </a:lnTo>
                <a:lnTo>
                  <a:pt x="20648" y="8169"/>
                </a:lnTo>
                <a:lnTo>
                  <a:pt x="20472" y="8144"/>
                </a:lnTo>
                <a:lnTo>
                  <a:pt x="20297" y="8144"/>
                </a:lnTo>
                <a:lnTo>
                  <a:pt x="20071" y="8169"/>
                </a:lnTo>
                <a:lnTo>
                  <a:pt x="19871" y="7618"/>
                </a:lnTo>
                <a:lnTo>
                  <a:pt x="19645" y="7016"/>
                </a:lnTo>
                <a:lnTo>
                  <a:pt x="19420" y="6490"/>
                </a:lnTo>
                <a:lnTo>
                  <a:pt x="19144" y="5939"/>
                </a:lnTo>
                <a:lnTo>
                  <a:pt x="18794" y="5438"/>
                </a:lnTo>
                <a:lnTo>
                  <a:pt x="18443" y="4961"/>
                </a:lnTo>
                <a:lnTo>
                  <a:pt x="18067" y="4460"/>
                </a:lnTo>
                <a:lnTo>
                  <a:pt x="17691" y="4034"/>
                </a:lnTo>
                <a:lnTo>
                  <a:pt x="17215" y="3608"/>
                </a:lnTo>
                <a:lnTo>
                  <a:pt x="16739" y="3232"/>
                </a:lnTo>
                <a:lnTo>
                  <a:pt x="16263" y="2832"/>
                </a:lnTo>
                <a:lnTo>
                  <a:pt x="15686" y="2506"/>
                </a:lnTo>
                <a:lnTo>
                  <a:pt x="15185" y="2205"/>
                </a:lnTo>
                <a:lnTo>
                  <a:pt x="14609" y="1929"/>
                </a:lnTo>
                <a:lnTo>
                  <a:pt x="14032" y="1704"/>
                </a:lnTo>
                <a:lnTo>
                  <a:pt x="13431" y="1503"/>
                </a:lnTo>
                <a:lnTo>
                  <a:pt x="13481" y="1278"/>
                </a:lnTo>
                <a:lnTo>
                  <a:pt x="13481" y="1103"/>
                </a:lnTo>
                <a:lnTo>
                  <a:pt x="13431" y="952"/>
                </a:lnTo>
                <a:lnTo>
                  <a:pt x="13356" y="777"/>
                </a:lnTo>
                <a:lnTo>
                  <a:pt x="13256" y="626"/>
                </a:lnTo>
                <a:lnTo>
                  <a:pt x="13080" y="526"/>
                </a:lnTo>
                <a:lnTo>
                  <a:pt x="12930" y="426"/>
                </a:lnTo>
                <a:lnTo>
                  <a:pt x="12704" y="301"/>
                </a:lnTo>
                <a:lnTo>
                  <a:pt x="12278" y="175"/>
                </a:lnTo>
                <a:lnTo>
                  <a:pt x="11802" y="25"/>
                </a:lnTo>
                <a:lnTo>
                  <a:pt x="11276" y="0"/>
                </a:lnTo>
                <a:lnTo>
                  <a:pt x="10825" y="0"/>
                </a:lnTo>
                <a:lnTo>
                  <a:pt x="10324" y="0"/>
                </a:lnTo>
                <a:lnTo>
                  <a:pt x="9848" y="25"/>
                </a:lnTo>
                <a:lnTo>
                  <a:pt x="9347" y="175"/>
                </a:lnTo>
                <a:lnTo>
                  <a:pt x="8921" y="301"/>
                </a:lnTo>
                <a:lnTo>
                  <a:pt x="8695" y="426"/>
                </a:lnTo>
                <a:lnTo>
                  <a:pt x="8545" y="526"/>
                </a:lnTo>
                <a:lnTo>
                  <a:pt x="8394" y="626"/>
                </a:lnTo>
                <a:lnTo>
                  <a:pt x="8269" y="777"/>
                </a:lnTo>
                <a:lnTo>
                  <a:pt x="8169" y="952"/>
                </a:lnTo>
                <a:lnTo>
                  <a:pt x="8144" y="1103"/>
                </a:lnTo>
                <a:lnTo>
                  <a:pt x="8144" y="1278"/>
                </a:lnTo>
                <a:lnTo>
                  <a:pt x="8219" y="1503"/>
                </a:lnTo>
                <a:lnTo>
                  <a:pt x="7618" y="1704"/>
                </a:lnTo>
                <a:lnTo>
                  <a:pt x="7066" y="1929"/>
                </a:lnTo>
                <a:lnTo>
                  <a:pt x="6490" y="2205"/>
                </a:lnTo>
                <a:lnTo>
                  <a:pt x="5939" y="2456"/>
                </a:lnTo>
                <a:lnTo>
                  <a:pt x="5438" y="2781"/>
                </a:lnTo>
                <a:lnTo>
                  <a:pt x="4961" y="3132"/>
                </a:lnTo>
                <a:lnTo>
                  <a:pt x="4485" y="3533"/>
                </a:lnTo>
                <a:lnTo>
                  <a:pt x="4059" y="3959"/>
                </a:lnTo>
                <a:lnTo>
                  <a:pt x="3633" y="4385"/>
                </a:lnTo>
                <a:lnTo>
                  <a:pt x="3232" y="4861"/>
                </a:lnTo>
                <a:lnTo>
                  <a:pt x="2857" y="5387"/>
                </a:lnTo>
                <a:lnTo>
                  <a:pt x="2506" y="5889"/>
                </a:lnTo>
                <a:lnTo>
                  <a:pt x="2205" y="6465"/>
                </a:lnTo>
                <a:lnTo>
                  <a:pt x="1955" y="7016"/>
                </a:lnTo>
                <a:lnTo>
                  <a:pt x="1729" y="7568"/>
                </a:lnTo>
                <a:lnTo>
                  <a:pt x="1529" y="8169"/>
                </a:lnTo>
                <a:lnTo>
                  <a:pt x="1303" y="8144"/>
                </a:lnTo>
                <a:lnTo>
                  <a:pt x="1128" y="8144"/>
                </a:lnTo>
                <a:lnTo>
                  <a:pt x="977" y="8169"/>
                </a:lnTo>
                <a:lnTo>
                  <a:pt x="802" y="8269"/>
                </a:lnTo>
                <a:lnTo>
                  <a:pt x="652" y="8344"/>
                </a:lnTo>
                <a:lnTo>
                  <a:pt x="526" y="8520"/>
                </a:lnTo>
                <a:lnTo>
                  <a:pt x="451" y="8695"/>
                </a:lnTo>
                <a:lnTo>
                  <a:pt x="326" y="8896"/>
                </a:lnTo>
                <a:lnTo>
                  <a:pt x="200" y="9347"/>
                </a:lnTo>
                <a:lnTo>
                  <a:pt x="50" y="9823"/>
                </a:lnTo>
                <a:lnTo>
                  <a:pt x="0" y="10324"/>
                </a:lnTo>
                <a:lnTo>
                  <a:pt x="0" y="10800"/>
                </a:lnTo>
                <a:lnTo>
                  <a:pt x="0" y="11276"/>
                </a:lnTo>
                <a:lnTo>
                  <a:pt x="50" y="11727"/>
                </a:lnTo>
                <a:lnTo>
                  <a:pt x="200" y="12253"/>
                </a:lnTo>
                <a:lnTo>
                  <a:pt x="326" y="12704"/>
                </a:lnTo>
                <a:lnTo>
                  <a:pt x="451" y="12905"/>
                </a:lnTo>
                <a:lnTo>
                  <a:pt x="526" y="13080"/>
                </a:lnTo>
                <a:lnTo>
                  <a:pt x="652" y="13206"/>
                </a:lnTo>
                <a:lnTo>
                  <a:pt x="802" y="13331"/>
                </a:lnTo>
                <a:lnTo>
                  <a:pt x="977" y="13406"/>
                </a:lnTo>
                <a:lnTo>
                  <a:pt x="1128" y="13456"/>
                </a:lnTo>
                <a:lnTo>
                  <a:pt x="1303" y="13456"/>
                </a:lnTo>
                <a:lnTo>
                  <a:pt x="1529" y="13406"/>
                </a:lnTo>
                <a:lnTo>
                  <a:pt x="1729" y="13982"/>
                </a:lnTo>
                <a:lnTo>
                  <a:pt x="1955" y="14584"/>
                </a:lnTo>
                <a:lnTo>
                  <a:pt x="2255" y="15135"/>
                </a:lnTo>
                <a:lnTo>
                  <a:pt x="2556" y="15736"/>
                </a:lnTo>
                <a:lnTo>
                  <a:pt x="2907" y="16263"/>
                </a:lnTo>
                <a:lnTo>
                  <a:pt x="3283" y="16764"/>
                </a:lnTo>
                <a:lnTo>
                  <a:pt x="3684" y="17240"/>
                </a:lnTo>
                <a:lnTo>
                  <a:pt x="4110" y="17741"/>
                </a:lnTo>
                <a:lnTo>
                  <a:pt x="4535" y="18117"/>
                </a:lnTo>
                <a:lnTo>
                  <a:pt x="5012" y="18493"/>
                </a:lnTo>
                <a:lnTo>
                  <a:pt x="5463" y="18844"/>
                </a:lnTo>
                <a:lnTo>
                  <a:pt x="5989" y="19144"/>
                </a:lnTo>
                <a:lnTo>
                  <a:pt x="6490" y="19420"/>
                </a:lnTo>
                <a:lnTo>
                  <a:pt x="7066" y="19645"/>
                </a:lnTo>
                <a:lnTo>
                  <a:pt x="7618" y="19921"/>
                </a:lnTo>
                <a:lnTo>
                  <a:pt x="8219" y="20071"/>
                </a:lnTo>
                <a:lnTo>
                  <a:pt x="8144" y="20297"/>
                </a:lnTo>
                <a:lnTo>
                  <a:pt x="8144" y="20472"/>
                </a:lnTo>
                <a:lnTo>
                  <a:pt x="8169" y="20648"/>
                </a:lnTo>
                <a:lnTo>
                  <a:pt x="8269" y="20823"/>
                </a:lnTo>
                <a:lnTo>
                  <a:pt x="8394" y="20948"/>
                </a:lnTo>
                <a:lnTo>
                  <a:pt x="8545" y="21074"/>
                </a:lnTo>
                <a:lnTo>
                  <a:pt x="8695" y="21149"/>
                </a:lnTo>
                <a:lnTo>
                  <a:pt x="8921" y="21299"/>
                </a:lnTo>
                <a:lnTo>
                  <a:pt x="9347" y="21425"/>
                </a:lnTo>
                <a:lnTo>
                  <a:pt x="9848" y="21550"/>
                </a:lnTo>
                <a:lnTo>
                  <a:pt x="10324" y="21600"/>
                </a:lnTo>
                <a:lnTo>
                  <a:pt x="10825" y="21600"/>
                </a:lnTo>
                <a:lnTo>
                  <a:pt x="11276" y="21600"/>
                </a:lnTo>
                <a:lnTo>
                  <a:pt x="11802" y="21550"/>
                </a:lnTo>
                <a:lnTo>
                  <a:pt x="12278" y="21425"/>
                </a:lnTo>
                <a:lnTo>
                  <a:pt x="12704" y="21299"/>
                </a:lnTo>
                <a:lnTo>
                  <a:pt x="12930" y="21149"/>
                </a:lnTo>
                <a:lnTo>
                  <a:pt x="13080" y="21074"/>
                </a:lnTo>
                <a:lnTo>
                  <a:pt x="13256" y="20948"/>
                </a:lnTo>
                <a:lnTo>
                  <a:pt x="13356" y="20823"/>
                </a:lnTo>
                <a:lnTo>
                  <a:pt x="13431" y="20648"/>
                </a:lnTo>
                <a:lnTo>
                  <a:pt x="13481" y="20472"/>
                </a:lnTo>
                <a:lnTo>
                  <a:pt x="13481" y="20297"/>
                </a:lnTo>
                <a:lnTo>
                  <a:pt x="13431" y="20071"/>
                </a:lnTo>
                <a:lnTo>
                  <a:pt x="14032" y="19871"/>
                </a:lnTo>
                <a:lnTo>
                  <a:pt x="14609" y="19645"/>
                </a:lnTo>
                <a:lnTo>
                  <a:pt x="15135" y="19395"/>
                </a:lnTo>
                <a:lnTo>
                  <a:pt x="15686" y="19094"/>
                </a:lnTo>
                <a:lnTo>
                  <a:pt x="16213" y="18768"/>
                </a:lnTo>
                <a:lnTo>
                  <a:pt x="16739" y="18393"/>
                </a:lnTo>
                <a:lnTo>
                  <a:pt x="17165" y="18017"/>
                </a:lnTo>
                <a:lnTo>
                  <a:pt x="17641" y="17591"/>
                </a:lnTo>
                <a:close/>
              </a:path>
              <a:path w="21600" h="21600" extrusionOk="0">
                <a:moveTo>
                  <a:pt x="13431" y="1503"/>
                </a:moveTo>
                <a:lnTo>
                  <a:pt x="13080" y="1428"/>
                </a:lnTo>
                <a:lnTo>
                  <a:pt x="12780" y="1378"/>
                </a:lnTo>
                <a:lnTo>
                  <a:pt x="12479" y="1278"/>
                </a:lnTo>
                <a:lnTo>
                  <a:pt x="12128" y="1253"/>
                </a:lnTo>
                <a:lnTo>
                  <a:pt x="11802" y="1203"/>
                </a:lnTo>
                <a:lnTo>
                  <a:pt x="11477" y="1203"/>
                </a:lnTo>
                <a:lnTo>
                  <a:pt x="11151" y="1153"/>
                </a:lnTo>
                <a:lnTo>
                  <a:pt x="10825" y="1153"/>
                </a:lnTo>
                <a:lnTo>
                  <a:pt x="10449" y="1153"/>
                </a:lnTo>
                <a:lnTo>
                  <a:pt x="10174" y="1203"/>
                </a:lnTo>
                <a:lnTo>
                  <a:pt x="9798" y="1203"/>
                </a:lnTo>
                <a:lnTo>
                  <a:pt x="9472" y="1253"/>
                </a:lnTo>
                <a:lnTo>
                  <a:pt x="9171" y="1278"/>
                </a:lnTo>
                <a:lnTo>
                  <a:pt x="8820" y="1378"/>
                </a:lnTo>
                <a:lnTo>
                  <a:pt x="8545" y="1428"/>
                </a:lnTo>
                <a:lnTo>
                  <a:pt x="8219" y="1503"/>
                </a:lnTo>
                <a:moveTo>
                  <a:pt x="1529" y="8169"/>
                </a:moveTo>
                <a:lnTo>
                  <a:pt x="1453" y="8520"/>
                </a:lnTo>
                <a:lnTo>
                  <a:pt x="1403" y="8820"/>
                </a:lnTo>
                <a:lnTo>
                  <a:pt x="1303" y="9121"/>
                </a:lnTo>
                <a:lnTo>
                  <a:pt x="1253" y="9447"/>
                </a:lnTo>
                <a:lnTo>
                  <a:pt x="1228" y="9823"/>
                </a:lnTo>
                <a:lnTo>
                  <a:pt x="1228" y="10098"/>
                </a:lnTo>
                <a:lnTo>
                  <a:pt x="1178" y="10449"/>
                </a:lnTo>
                <a:lnTo>
                  <a:pt x="1178" y="10800"/>
                </a:lnTo>
                <a:lnTo>
                  <a:pt x="1178" y="11126"/>
                </a:lnTo>
                <a:lnTo>
                  <a:pt x="1228" y="11502"/>
                </a:lnTo>
                <a:lnTo>
                  <a:pt x="1228" y="11777"/>
                </a:lnTo>
                <a:lnTo>
                  <a:pt x="1253" y="12128"/>
                </a:lnTo>
                <a:lnTo>
                  <a:pt x="1303" y="12429"/>
                </a:lnTo>
                <a:lnTo>
                  <a:pt x="1403" y="12755"/>
                </a:lnTo>
                <a:lnTo>
                  <a:pt x="1453" y="13080"/>
                </a:lnTo>
                <a:lnTo>
                  <a:pt x="1529" y="13406"/>
                </a:lnTo>
                <a:moveTo>
                  <a:pt x="13431" y="20071"/>
                </a:moveTo>
                <a:lnTo>
                  <a:pt x="13080" y="20172"/>
                </a:lnTo>
                <a:lnTo>
                  <a:pt x="12780" y="20222"/>
                </a:lnTo>
                <a:lnTo>
                  <a:pt x="12479" y="20297"/>
                </a:lnTo>
                <a:lnTo>
                  <a:pt x="12128" y="20347"/>
                </a:lnTo>
                <a:lnTo>
                  <a:pt x="11802" y="20397"/>
                </a:lnTo>
                <a:lnTo>
                  <a:pt x="11477" y="20397"/>
                </a:lnTo>
                <a:lnTo>
                  <a:pt x="11151" y="20447"/>
                </a:lnTo>
                <a:lnTo>
                  <a:pt x="10825" y="20447"/>
                </a:lnTo>
                <a:lnTo>
                  <a:pt x="10449" y="20447"/>
                </a:lnTo>
                <a:lnTo>
                  <a:pt x="10174" y="20397"/>
                </a:lnTo>
                <a:lnTo>
                  <a:pt x="9798" y="20397"/>
                </a:lnTo>
                <a:lnTo>
                  <a:pt x="9472" y="20347"/>
                </a:lnTo>
                <a:lnTo>
                  <a:pt x="9171" y="20297"/>
                </a:lnTo>
                <a:lnTo>
                  <a:pt x="8820" y="20222"/>
                </a:lnTo>
                <a:lnTo>
                  <a:pt x="8545" y="20172"/>
                </a:lnTo>
                <a:lnTo>
                  <a:pt x="8219" y="20071"/>
                </a:lnTo>
                <a:moveTo>
                  <a:pt x="20071" y="13406"/>
                </a:moveTo>
                <a:lnTo>
                  <a:pt x="20172" y="13080"/>
                </a:lnTo>
                <a:lnTo>
                  <a:pt x="20222" y="12755"/>
                </a:lnTo>
                <a:lnTo>
                  <a:pt x="20297" y="12429"/>
                </a:lnTo>
                <a:lnTo>
                  <a:pt x="20347" y="12128"/>
                </a:lnTo>
                <a:lnTo>
                  <a:pt x="20397" y="11777"/>
                </a:lnTo>
                <a:lnTo>
                  <a:pt x="20447" y="11502"/>
                </a:lnTo>
                <a:lnTo>
                  <a:pt x="20447" y="11126"/>
                </a:lnTo>
                <a:lnTo>
                  <a:pt x="20447" y="10800"/>
                </a:lnTo>
                <a:lnTo>
                  <a:pt x="20447" y="10449"/>
                </a:lnTo>
                <a:lnTo>
                  <a:pt x="20447" y="10098"/>
                </a:lnTo>
                <a:lnTo>
                  <a:pt x="20397" y="9823"/>
                </a:lnTo>
                <a:lnTo>
                  <a:pt x="20347" y="9447"/>
                </a:lnTo>
                <a:lnTo>
                  <a:pt x="20297" y="9121"/>
                </a:lnTo>
                <a:lnTo>
                  <a:pt x="20222" y="8820"/>
                </a:lnTo>
                <a:lnTo>
                  <a:pt x="20172" y="8520"/>
                </a:lnTo>
                <a:lnTo>
                  <a:pt x="20071" y="8169"/>
                </a:lnTo>
              </a:path>
            </a:pathLst>
          </a:custGeom>
          <a:solidFill>
            <a:srgbClr val="99663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Nat Shankar\AppData\Local\Microsoft\Windows\Temporary Internet Files\Content.IE5\O9PTLXMY\MC900440405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381000"/>
            <a:ext cx="3505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500" b="1" cap="small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M: </a:t>
            </a:r>
            <a:r>
              <a:rPr lang="en-US" dirty="0" smtClean="0">
                <a:latin typeface="Century Gothic" pitchFamily="34" charset="0"/>
              </a:rPr>
              <a:t>Reading &amp; Approval of Minutes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500" b="1" cap="small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R: </a:t>
            </a:r>
            <a:r>
              <a:rPr lang="en-US" dirty="0" smtClean="0">
                <a:latin typeface="Century Gothic" pitchFamily="34" charset="0"/>
              </a:rPr>
              <a:t>Reports of Officers, Boards</a:t>
            </a:r>
            <a:br>
              <a:rPr lang="en-US" dirty="0" smtClean="0">
                <a:latin typeface="Century Gothic" pitchFamily="34" charset="0"/>
              </a:rPr>
            </a:br>
            <a:r>
              <a:rPr lang="en-US" dirty="0" smtClean="0">
                <a:latin typeface="Century Gothic" pitchFamily="34" charset="0"/>
              </a:rPr>
              <a:t>      Standing Committees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500" b="1" cap="small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S: </a:t>
            </a:r>
            <a:r>
              <a:rPr lang="en-US" dirty="0" smtClean="0">
                <a:latin typeface="Century Gothic" pitchFamily="34" charset="0"/>
              </a:rPr>
              <a:t>Special Committees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b="1" dirty="0" smtClean="0">
              <a:latin typeface="Century Gothic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500" b="1" cap="small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S: </a:t>
            </a:r>
            <a:r>
              <a:rPr lang="en-US" dirty="0" smtClean="0">
                <a:latin typeface="Century Gothic" pitchFamily="34" charset="0"/>
              </a:rPr>
              <a:t>Special Orders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500" b="1" cap="small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U: </a:t>
            </a:r>
            <a:r>
              <a:rPr lang="en-US" dirty="0" smtClean="0">
                <a:latin typeface="Century Gothic" pitchFamily="34" charset="0"/>
              </a:rPr>
              <a:t>Unfinished Business </a:t>
            </a:r>
            <a:r>
              <a:rPr lang="en-US" b="1" dirty="0" smtClean="0">
                <a:latin typeface="Century Gothic" pitchFamily="34" charset="0"/>
              </a:rPr>
              <a:t/>
            </a:r>
            <a:br>
              <a:rPr lang="en-US" b="1" dirty="0" smtClean="0">
                <a:latin typeface="Century Gothic" pitchFamily="34" charset="0"/>
              </a:rPr>
            </a:br>
            <a:r>
              <a:rPr lang="en-US" b="1" dirty="0" smtClean="0">
                <a:latin typeface="Century Gothic" pitchFamily="34" charset="0"/>
              </a:rPr>
              <a:t>      </a:t>
            </a:r>
            <a:r>
              <a:rPr lang="en-US" dirty="0" smtClean="0">
                <a:latin typeface="Century Gothic" pitchFamily="34" charset="0"/>
              </a:rPr>
              <a:t>&amp; General Orders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500" b="1" cap="small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N: </a:t>
            </a:r>
            <a:r>
              <a:rPr lang="en-US" dirty="0" smtClean="0">
                <a:latin typeface="Century Gothic" pitchFamily="34" charset="0"/>
              </a:rPr>
              <a:t>New Business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5000" b="1" cap="small" smtClean="0">
                <a:solidFill>
                  <a:schemeClr val="tx2">
                    <a:lumMod val="90000"/>
                  </a:schemeClr>
                </a:solidFill>
                <a:latin typeface="Century Gothic" pitchFamily="34" charset="0"/>
              </a:rPr>
              <a:t>Agendas</a:t>
            </a:r>
            <a:endParaRPr sz="5000">
              <a:solidFill>
                <a:schemeClr val="tx2">
                  <a:lumMod val="90000"/>
                </a:schemeClr>
              </a:solidFill>
            </a:endParaRPr>
          </a:p>
        </p:txBody>
      </p:sp>
      <p:pic>
        <p:nvPicPr>
          <p:cNvPr id="6" name="Picture 5" descr="meeting-agenda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400" y="4038600"/>
            <a:ext cx="2133600" cy="22923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115</TotalTime>
  <Words>290</Words>
  <Application>Microsoft Office PowerPoint</Application>
  <PresentationFormat>On-screen Show (4:3)</PresentationFormat>
  <Paragraphs>57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Paper</vt:lpstr>
      <vt:lpstr>what can  parliamentary procedure  do to help you?</vt:lpstr>
      <vt:lpstr>Icebreaker</vt:lpstr>
      <vt:lpstr>Solution Recap</vt:lpstr>
      <vt:lpstr>How It Can Maximize Efficiency</vt:lpstr>
      <vt:lpstr>Motions</vt:lpstr>
      <vt:lpstr>Main Motions </vt:lpstr>
      <vt:lpstr>Privileged Motions</vt:lpstr>
      <vt:lpstr>Subsidiary Motions</vt:lpstr>
      <vt:lpstr>Agendas</vt:lpstr>
      <vt:lpstr>Parliamentary Procedure  Exists to help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can parliamentary procedure do  to help you?</dc:title>
  <dc:creator>Nat Shankar</dc:creator>
  <cp:lastModifiedBy>Roopa</cp:lastModifiedBy>
  <cp:revision>27</cp:revision>
  <dcterms:created xsi:type="dcterms:W3CDTF">2011-03-02T05:03:03Z</dcterms:created>
  <dcterms:modified xsi:type="dcterms:W3CDTF">2011-07-18T06:41:53Z</dcterms:modified>
</cp:coreProperties>
</file>