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CC6F0-7DAC-4EDA-AC73-FC12D0F3377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A02873-8287-4CDD-8DB0-3617B46ED4CE}">
      <dgm:prSet phldrT="[Text]"/>
      <dgm:spPr>
        <a:solidFill>
          <a:schemeClr val="accent3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dirty="0" smtClean="0"/>
            <a:t>#1</a:t>
          </a:r>
          <a:endParaRPr lang="en-US" dirty="0"/>
        </a:p>
      </dgm:t>
    </dgm:pt>
    <dgm:pt modelId="{A1EA2A21-28B8-426E-AF34-F47BCFAB9E58}" type="parTrans" cxnId="{7B974C76-751E-4DED-AA5B-A058A755E9D5}">
      <dgm:prSet/>
      <dgm:spPr/>
      <dgm:t>
        <a:bodyPr/>
        <a:lstStyle/>
        <a:p>
          <a:endParaRPr lang="en-US"/>
        </a:p>
      </dgm:t>
    </dgm:pt>
    <dgm:pt modelId="{1DC0D5D8-3D0A-41B7-BE7D-3C2CA96F6D63}" type="sibTrans" cxnId="{7B974C76-751E-4DED-AA5B-A058A755E9D5}">
      <dgm:prSet/>
      <dgm:spPr/>
      <dgm:t>
        <a:bodyPr/>
        <a:lstStyle/>
        <a:p>
          <a:endParaRPr lang="en-US"/>
        </a:p>
      </dgm:t>
    </dgm:pt>
    <dgm:pt modelId="{44056DBC-48C3-4035-94E4-3B3ED27A68A1}">
      <dgm:prSet phldrT="[Text]"/>
      <dgm:spPr>
        <a:ln>
          <a:solidFill>
            <a:schemeClr val="accent5"/>
          </a:solidFill>
        </a:ln>
      </dgm:spPr>
      <dgm:t>
        <a:bodyPr/>
        <a:lstStyle/>
        <a:p>
          <a:r>
            <a:rPr lang="en-US" b="1" cap="small" baseline="0" dirty="0" smtClean="0">
              <a:solidFill>
                <a:schemeClr val="accent2"/>
              </a:solidFill>
              <a:latin typeface="Century Gothic" pitchFamily="34" charset="0"/>
            </a:rPr>
            <a:t>Recognize</a:t>
          </a:r>
          <a:r>
            <a:rPr lang="en-US" b="1" cap="small" baseline="0" dirty="0" smtClean="0">
              <a:latin typeface="Century Gothic" pitchFamily="34" charset="0"/>
            </a:rPr>
            <a:t> </a:t>
          </a:r>
          <a:r>
            <a:rPr lang="en-US" b="1" dirty="0" smtClean="0">
              <a:latin typeface="Century Gothic" pitchFamily="34" charset="0"/>
            </a:rPr>
            <a:t> &amp; </a:t>
          </a:r>
          <a:r>
            <a:rPr lang="en-US" b="1" cap="small" baseline="0" dirty="0" smtClean="0">
              <a:solidFill>
                <a:schemeClr val="accent2"/>
              </a:solidFill>
              <a:latin typeface="Century Gothic" pitchFamily="34" charset="0"/>
            </a:rPr>
            <a:t>understand </a:t>
          </a:r>
          <a:r>
            <a:rPr lang="en-US" b="1" dirty="0" smtClean="0">
              <a:latin typeface="Century Gothic" pitchFamily="34" charset="0"/>
            </a:rPr>
            <a:t>that efficiency in meetings can be attained even through simple parliamentary procedure practices</a:t>
          </a:r>
          <a:endParaRPr lang="en-US" b="1" dirty="0">
            <a:latin typeface="Century Gothic" pitchFamily="34" charset="0"/>
          </a:endParaRPr>
        </a:p>
      </dgm:t>
    </dgm:pt>
    <dgm:pt modelId="{AF413CFB-5974-49A1-A6E7-282FCF349526}" type="parTrans" cxnId="{E297FC66-470C-4125-A313-223DDA485A6A}">
      <dgm:prSet/>
      <dgm:spPr/>
      <dgm:t>
        <a:bodyPr/>
        <a:lstStyle/>
        <a:p>
          <a:endParaRPr lang="en-US"/>
        </a:p>
      </dgm:t>
    </dgm:pt>
    <dgm:pt modelId="{85CD2879-E1E5-4CA4-B717-FBDFE8CD0FB6}" type="sibTrans" cxnId="{E297FC66-470C-4125-A313-223DDA485A6A}">
      <dgm:prSet/>
      <dgm:spPr/>
      <dgm:t>
        <a:bodyPr/>
        <a:lstStyle/>
        <a:p>
          <a:endParaRPr lang="en-US"/>
        </a:p>
      </dgm:t>
    </dgm:pt>
    <dgm:pt modelId="{26BC902C-CA96-4F6B-B3F8-6C505B7325E9}">
      <dgm:prSet phldrT="[Text]"/>
      <dgm:spPr>
        <a:solidFill>
          <a:schemeClr val="accent3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dirty="0" smtClean="0"/>
            <a:t>#2</a:t>
          </a:r>
          <a:endParaRPr lang="en-US" dirty="0"/>
        </a:p>
      </dgm:t>
    </dgm:pt>
    <dgm:pt modelId="{19773FD4-6C8C-46BC-B59A-B8623415B5D9}" type="parTrans" cxnId="{5610521D-1E24-4B30-8B97-B899C4175F07}">
      <dgm:prSet/>
      <dgm:spPr/>
      <dgm:t>
        <a:bodyPr/>
        <a:lstStyle/>
        <a:p>
          <a:endParaRPr lang="en-US"/>
        </a:p>
      </dgm:t>
    </dgm:pt>
    <dgm:pt modelId="{0C874B8C-ECE5-482E-8A6C-A0537AD85037}" type="sibTrans" cxnId="{5610521D-1E24-4B30-8B97-B899C4175F07}">
      <dgm:prSet/>
      <dgm:spPr/>
      <dgm:t>
        <a:bodyPr/>
        <a:lstStyle/>
        <a:p>
          <a:endParaRPr lang="en-US"/>
        </a:p>
      </dgm:t>
    </dgm:pt>
    <dgm:pt modelId="{20FDF175-0B78-4688-B07B-C17A78E4648B}">
      <dgm:prSet phldrT="[Text]"/>
      <dgm:spPr>
        <a:ln>
          <a:solidFill>
            <a:schemeClr val="accent5"/>
          </a:solidFill>
        </a:ln>
      </dgm:spPr>
      <dgm:t>
        <a:bodyPr/>
        <a:lstStyle/>
        <a:p>
          <a:r>
            <a:rPr lang="en-US" b="1" dirty="0" smtClean="0">
              <a:latin typeface="Century Gothic" pitchFamily="34" charset="0"/>
            </a:rPr>
            <a:t>Help </a:t>
          </a:r>
          <a:r>
            <a:rPr lang="en-US" b="1" cap="small" baseline="0" dirty="0" smtClean="0">
              <a:solidFill>
                <a:schemeClr val="accent2"/>
              </a:solidFill>
              <a:latin typeface="Century Gothic" pitchFamily="34" charset="0"/>
            </a:rPr>
            <a:t>spread awareness </a:t>
          </a:r>
          <a:r>
            <a:rPr lang="en-US" b="1" dirty="0" smtClean="0">
              <a:latin typeface="Century Gothic" pitchFamily="34" charset="0"/>
            </a:rPr>
            <a:t>about these simple practices</a:t>
          </a:r>
          <a:endParaRPr lang="en-US" b="1" dirty="0">
            <a:latin typeface="Century Gothic" pitchFamily="34" charset="0"/>
          </a:endParaRPr>
        </a:p>
      </dgm:t>
    </dgm:pt>
    <dgm:pt modelId="{FB98B6C3-41BF-4D0E-BAEE-DA02B5397A5C}" type="parTrans" cxnId="{AED81AE8-4E1E-472A-92A1-F3B0404C2AD5}">
      <dgm:prSet/>
      <dgm:spPr/>
      <dgm:t>
        <a:bodyPr/>
        <a:lstStyle/>
        <a:p>
          <a:endParaRPr lang="en-US"/>
        </a:p>
      </dgm:t>
    </dgm:pt>
    <dgm:pt modelId="{AA2EF675-A86E-45EB-B552-1F8C48E1FEBA}" type="sibTrans" cxnId="{AED81AE8-4E1E-472A-92A1-F3B0404C2AD5}">
      <dgm:prSet/>
      <dgm:spPr/>
      <dgm:t>
        <a:bodyPr/>
        <a:lstStyle/>
        <a:p>
          <a:endParaRPr lang="en-US"/>
        </a:p>
      </dgm:t>
    </dgm:pt>
    <dgm:pt modelId="{E1C2C82C-38CD-4FA5-B456-E935D61CF69D}">
      <dgm:prSet phldrT="[Text]"/>
      <dgm:spPr>
        <a:solidFill>
          <a:schemeClr val="accent3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dirty="0" smtClean="0"/>
            <a:t>#3</a:t>
          </a:r>
          <a:endParaRPr lang="en-US" dirty="0"/>
        </a:p>
      </dgm:t>
    </dgm:pt>
    <dgm:pt modelId="{2F27FDBD-5F61-4451-A40F-8C981F386E0E}" type="parTrans" cxnId="{A807A315-8DFA-4ED1-B823-2B47D305A264}">
      <dgm:prSet/>
      <dgm:spPr/>
      <dgm:t>
        <a:bodyPr/>
        <a:lstStyle/>
        <a:p>
          <a:endParaRPr lang="en-US"/>
        </a:p>
      </dgm:t>
    </dgm:pt>
    <dgm:pt modelId="{76058823-AFAA-4D0D-80D3-1038F16583AD}" type="sibTrans" cxnId="{A807A315-8DFA-4ED1-B823-2B47D305A264}">
      <dgm:prSet/>
      <dgm:spPr/>
      <dgm:t>
        <a:bodyPr/>
        <a:lstStyle/>
        <a:p>
          <a:endParaRPr lang="en-US"/>
        </a:p>
      </dgm:t>
    </dgm:pt>
    <dgm:pt modelId="{B47D8487-4965-4995-B6A9-7D3EAE2E6F21}">
      <dgm:prSet phldrT="[Text]"/>
      <dgm:spPr>
        <a:ln>
          <a:solidFill>
            <a:schemeClr val="accent5"/>
          </a:solidFill>
        </a:ln>
      </dgm:spPr>
      <dgm:t>
        <a:bodyPr/>
        <a:lstStyle/>
        <a:p>
          <a:r>
            <a:rPr lang="en-US" b="1" cap="small" baseline="0" dirty="0" smtClean="0">
              <a:solidFill>
                <a:schemeClr val="accent2"/>
              </a:solidFill>
              <a:latin typeface="Century Gothic" pitchFamily="34" charset="0"/>
            </a:rPr>
            <a:t>Enforce </a:t>
          </a:r>
          <a:r>
            <a:rPr lang="en-US" b="1" dirty="0" smtClean="0">
              <a:latin typeface="Century Gothic" pitchFamily="34" charset="0"/>
            </a:rPr>
            <a:t>these practices to see positive ramifications </a:t>
          </a:r>
          <a:endParaRPr lang="en-US" b="1" dirty="0">
            <a:latin typeface="Century Gothic" pitchFamily="34" charset="0"/>
          </a:endParaRPr>
        </a:p>
      </dgm:t>
    </dgm:pt>
    <dgm:pt modelId="{F80C5CD5-28FB-4771-9302-9B69281B9E01}" type="parTrans" cxnId="{BE70BFFC-03D3-4D55-B572-F1321616757F}">
      <dgm:prSet/>
      <dgm:spPr/>
      <dgm:t>
        <a:bodyPr/>
        <a:lstStyle/>
        <a:p>
          <a:endParaRPr lang="en-US"/>
        </a:p>
      </dgm:t>
    </dgm:pt>
    <dgm:pt modelId="{01FCAF4A-295E-4E9E-9D89-0752296330F9}" type="sibTrans" cxnId="{BE70BFFC-03D3-4D55-B572-F1321616757F}">
      <dgm:prSet/>
      <dgm:spPr/>
      <dgm:t>
        <a:bodyPr/>
        <a:lstStyle/>
        <a:p>
          <a:endParaRPr lang="en-US"/>
        </a:p>
      </dgm:t>
    </dgm:pt>
    <dgm:pt modelId="{F3333348-8B7A-49A1-9F15-BFE2F75374E5}" type="pres">
      <dgm:prSet presAssocID="{A69CC6F0-7DAC-4EDA-AC73-FC12D0F3377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BA5DE1-443C-45E0-882D-94FDCB96DCC0}" type="pres">
      <dgm:prSet presAssocID="{A6A02873-8287-4CDD-8DB0-3617B46ED4CE}" presName="composite" presStyleCnt="0"/>
      <dgm:spPr/>
    </dgm:pt>
    <dgm:pt modelId="{C0E5B955-4A7B-4AB2-A9D8-C61E93747B18}" type="pres">
      <dgm:prSet presAssocID="{A6A02873-8287-4CDD-8DB0-3617B46ED4C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6A0604-F242-48F2-A496-A77871F3394A}" type="pres">
      <dgm:prSet presAssocID="{A6A02873-8287-4CDD-8DB0-3617B46ED4C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840F9-2243-4797-ADDB-44F41D87315F}" type="pres">
      <dgm:prSet presAssocID="{1DC0D5D8-3D0A-41B7-BE7D-3C2CA96F6D63}" presName="sp" presStyleCnt="0"/>
      <dgm:spPr/>
    </dgm:pt>
    <dgm:pt modelId="{5DA99D82-3601-4E9B-860B-C296428659ED}" type="pres">
      <dgm:prSet presAssocID="{26BC902C-CA96-4F6B-B3F8-6C505B7325E9}" presName="composite" presStyleCnt="0"/>
      <dgm:spPr/>
    </dgm:pt>
    <dgm:pt modelId="{C84B6F53-03A8-4E46-84F6-D9EBC7907478}" type="pres">
      <dgm:prSet presAssocID="{26BC902C-CA96-4F6B-B3F8-6C505B7325E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09867-0DD4-494C-8A8A-D2620D8E2A9A}" type="pres">
      <dgm:prSet presAssocID="{26BC902C-CA96-4F6B-B3F8-6C505B7325E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E01F6-2054-46A5-9729-0ADE641E8017}" type="pres">
      <dgm:prSet presAssocID="{0C874B8C-ECE5-482E-8A6C-A0537AD85037}" presName="sp" presStyleCnt="0"/>
      <dgm:spPr/>
    </dgm:pt>
    <dgm:pt modelId="{53889B71-181F-45CB-AD60-C2E80017D438}" type="pres">
      <dgm:prSet presAssocID="{E1C2C82C-38CD-4FA5-B456-E935D61CF69D}" presName="composite" presStyleCnt="0"/>
      <dgm:spPr/>
    </dgm:pt>
    <dgm:pt modelId="{C05E5CBB-FCF6-43F9-A1D2-48D20CB79AB3}" type="pres">
      <dgm:prSet presAssocID="{E1C2C82C-38CD-4FA5-B456-E935D61CF69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2E5C6-8A77-4747-B984-8875D77381D2}" type="pres">
      <dgm:prSet presAssocID="{E1C2C82C-38CD-4FA5-B456-E935D61CF69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AD7C34-337F-48B7-927B-6F74852F7AE9}" type="presOf" srcId="{B47D8487-4965-4995-B6A9-7D3EAE2E6F21}" destId="{1F12E5C6-8A77-4747-B984-8875D77381D2}" srcOrd="0" destOrd="0" presId="urn:microsoft.com/office/officeart/2005/8/layout/chevron2"/>
    <dgm:cxn modelId="{A807A315-8DFA-4ED1-B823-2B47D305A264}" srcId="{A69CC6F0-7DAC-4EDA-AC73-FC12D0F33772}" destId="{E1C2C82C-38CD-4FA5-B456-E935D61CF69D}" srcOrd="2" destOrd="0" parTransId="{2F27FDBD-5F61-4451-A40F-8C981F386E0E}" sibTransId="{76058823-AFAA-4D0D-80D3-1038F16583AD}"/>
    <dgm:cxn modelId="{32610C15-7E57-4787-85DD-4DE60DF9225B}" type="presOf" srcId="{E1C2C82C-38CD-4FA5-B456-E935D61CF69D}" destId="{C05E5CBB-FCF6-43F9-A1D2-48D20CB79AB3}" srcOrd="0" destOrd="0" presId="urn:microsoft.com/office/officeart/2005/8/layout/chevron2"/>
    <dgm:cxn modelId="{4A02FFD4-30A0-4C1B-98CD-B125BC000BF9}" type="presOf" srcId="{44056DBC-48C3-4035-94E4-3B3ED27A68A1}" destId="{BC6A0604-F242-48F2-A496-A77871F3394A}" srcOrd="0" destOrd="0" presId="urn:microsoft.com/office/officeart/2005/8/layout/chevron2"/>
    <dgm:cxn modelId="{5610521D-1E24-4B30-8B97-B899C4175F07}" srcId="{A69CC6F0-7DAC-4EDA-AC73-FC12D0F33772}" destId="{26BC902C-CA96-4F6B-B3F8-6C505B7325E9}" srcOrd="1" destOrd="0" parTransId="{19773FD4-6C8C-46BC-B59A-B8623415B5D9}" sibTransId="{0C874B8C-ECE5-482E-8A6C-A0537AD85037}"/>
    <dgm:cxn modelId="{E0C28124-461E-4170-B694-10BFC5E15B7A}" type="presOf" srcId="{A69CC6F0-7DAC-4EDA-AC73-FC12D0F33772}" destId="{F3333348-8B7A-49A1-9F15-BFE2F75374E5}" srcOrd="0" destOrd="0" presId="urn:microsoft.com/office/officeart/2005/8/layout/chevron2"/>
    <dgm:cxn modelId="{AED81AE8-4E1E-472A-92A1-F3B0404C2AD5}" srcId="{26BC902C-CA96-4F6B-B3F8-6C505B7325E9}" destId="{20FDF175-0B78-4688-B07B-C17A78E4648B}" srcOrd="0" destOrd="0" parTransId="{FB98B6C3-41BF-4D0E-BAEE-DA02B5397A5C}" sibTransId="{AA2EF675-A86E-45EB-B552-1F8C48E1FEBA}"/>
    <dgm:cxn modelId="{C9E1DB86-204F-4351-A79F-E4DF03024F63}" type="presOf" srcId="{26BC902C-CA96-4F6B-B3F8-6C505B7325E9}" destId="{C84B6F53-03A8-4E46-84F6-D9EBC7907478}" srcOrd="0" destOrd="0" presId="urn:microsoft.com/office/officeart/2005/8/layout/chevron2"/>
    <dgm:cxn modelId="{7B974C76-751E-4DED-AA5B-A058A755E9D5}" srcId="{A69CC6F0-7DAC-4EDA-AC73-FC12D0F33772}" destId="{A6A02873-8287-4CDD-8DB0-3617B46ED4CE}" srcOrd="0" destOrd="0" parTransId="{A1EA2A21-28B8-426E-AF34-F47BCFAB9E58}" sibTransId="{1DC0D5D8-3D0A-41B7-BE7D-3C2CA96F6D63}"/>
    <dgm:cxn modelId="{E297FC66-470C-4125-A313-223DDA485A6A}" srcId="{A6A02873-8287-4CDD-8DB0-3617B46ED4CE}" destId="{44056DBC-48C3-4035-94E4-3B3ED27A68A1}" srcOrd="0" destOrd="0" parTransId="{AF413CFB-5974-49A1-A6E7-282FCF349526}" sibTransId="{85CD2879-E1E5-4CA4-B717-FBDFE8CD0FB6}"/>
    <dgm:cxn modelId="{8E718D37-B3E0-4554-8298-18E6AB7D4CA5}" type="presOf" srcId="{20FDF175-0B78-4688-B07B-C17A78E4648B}" destId="{B6209867-0DD4-494C-8A8A-D2620D8E2A9A}" srcOrd="0" destOrd="0" presId="urn:microsoft.com/office/officeart/2005/8/layout/chevron2"/>
    <dgm:cxn modelId="{BE70BFFC-03D3-4D55-B572-F1321616757F}" srcId="{E1C2C82C-38CD-4FA5-B456-E935D61CF69D}" destId="{B47D8487-4965-4995-B6A9-7D3EAE2E6F21}" srcOrd="0" destOrd="0" parTransId="{F80C5CD5-28FB-4771-9302-9B69281B9E01}" sibTransId="{01FCAF4A-295E-4E9E-9D89-0752296330F9}"/>
    <dgm:cxn modelId="{4B8D2E27-77BB-4E7D-856D-12BB07A84A70}" type="presOf" srcId="{A6A02873-8287-4CDD-8DB0-3617B46ED4CE}" destId="{C0E5B955-4A7B-4AB2-A9D8-C61E93747B18}" srcOrd="0" destOrd="0" presId="urn:microsoft.com/office/officeart/2005/8/layout/chevron2"/>
    <dgm:cxn modelId="{63119E93-DA8C-409A-84AA-0EC3332A5E6D}" type="presParOf" srcId="{F3333348-8B7A-49A1-9F15-BFE2F75374E5}" destId="{DFBA5DE1-443C-45E0-882D-94FDCB96DCC0}" srcOrd="0" destOrd="0" presId="urn:microsoft.com/office/officeart/2005/8/layout/chevron2"/>
    <dgm:cxn modelId="{AA74AACE-92CD-4AD5-9C63-A267B00499BF}" type="presParOf" srcId="{DFBA5DE1-443C-45E0-882D-94FDCB96DCC0}" destId="{C0E5B955-4A7B-4AB2-A9D8-C61E93747B18}" srcOrd="0" destOrd="0" presId="urn:microsoft.com/office/officeart/2005/8/layout/chevron2"/>
    <dgm:cxn modelId="{F999862F-10DD-40FD-ADF6-84059E3FEF21}" type="presParOf" srcId="{DFBA5DE1-443C-45E0-882D-94FDCB96DCC0}" destId="{BC6A0604-F242-48F2-A496-A77871F3394A}" srcOrd="1" destOrd="0" presId="urn:microsoft.com/office/officeart/2005/8/layout/chevron2"/>
    <dgm:cxn modelId="{4503CC47-D99B-48C2-B86E-53461DFF7A06}" type="presParOf" srcId="{F3333348-8B7A-49A1-9F15-BFE2F75374E5}" destId="{54B840F9-2243-4797-ADDB-44F41D87315F}" srcOrd="1" destOrd="0" presId="urn:microsoft.com/office/officeart/2005/8/layout/chevron2"/>
    <dgm:cxn modelId="{92B6B698-5B51-4A46-B74F-22DD0CDA5A96}" type="presParOf" srcId="{F3333348-8B7A-49A1-9F15-BFE2F75374E5}" destId="{5DA99D82-3601-4E9B-860B-C296428659ED}" srcOrd="2" destOrd="0" presId="urn:microsoft.com/office/officeart/2005/8/layout/chevron2"/>
    <dgm:cxn modelId="{193D2CE0-7196-4FF5-81FD-5B14E785780A}" type="presParOf" srcId="{5DA99D82-3601-4E9B-860B-C296428659ED}" destId="{C84B6F53-03A8-4E46-84F6-D9EBC7907478}" srcOrd="0" destOrd="0" presId="urn:microsoft.com/office/officeart/2005/8/layout/chevron2"/>
    <dgm:cxn modelId="{93E0E150-B592-4B01-AA6E-F202249308C8}" type="presParOf" srcId="{5DA99D82-3601-4E9B-860B-C296428659ED}" destId="{B6209867-0DD4-494C-8A8A-D2620D8E2A9A}" srcOrd="1" destOrd="0" presId="urn:microsoft.com/office/officeart/2005/8/layout/chevron2"/>
    <dgm:cxn modelId="{43C33045-8EE2-4321-BE30-AE07ADDCDF92}" type="presParOf" srcId="{F3333348-8B7A-49A1-9F15-BFE2F75374E5}" destId="{FD8E01F6-2054-46A5-9729-0ADE641E8017}" srcOrd="3" destOrd="0" presId="urn:microsoft.com/office/officeart/2005/8/layout/chevron2"/>
    <dgm:cxn modelId="{54131CD2-658B-46A8-8B68-B9EB1F68C58F}" type="presParOf" srcId="{F3333348-8B7A-49A1-9F15-BFE2F75374E5}" destId="{53889B71-181F-45CB-AD60-C2E80017D438}" srcOrd="4" destOrd="0" presId="urn:microsoft.com/office/officeart/2005/8/layout/chevron2"/>
    <dgm:cxn modelId="{7CDE039B-6C33-4E94-8342-109090720F2D}" type="presParOf" srcId="{53889B71-181F-45CB-AD60-C2E80017D438}" destId="{C05E5CBB-FCF6-43F9-A1D2-48D20CB79AB3}" srcOrd="0" destOrd="0" presId="urn:microsoft.com/office/officeart/2005/8/layout/chevron2"/>
    <dgm:cxn modelId="{CD351D92-3C11-4D6B-8B0D-B61CE2DDA794}" type="presParOf" srcId="{53889B71-181F-45CB-AD60-C2E80017D438}" destId="{1F12E5C6-8A77-4747-B984-8875D77381D2}" srcOrd="1" destOrd="0" presId="urn:microsoft.com/office/officeart/2005/8/layout/chevron2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8F2268-C734-4CD3-B403-38B1DFFC64CC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9D8FFC-43F8-4886-A4F4-FFE38EBDC925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100" b="1" cap="small" baseline="0" dirty="0" smtClean="0">
              <a:latin typeface="Century Gothic" pitchFamily="34" charset="0"/>
            </a:rPr>
            <a:t>Chair</a:t>
          </a:r>
          <a:endParaRPr lang="en-US" sz="3100" b="1" cap="small" baseline="0" dirty="0">
            <a:latin typeface="Century Gothic" pitchFamily="34" charset="0"/>
          </a:endParaRPr>
        </a:p>
      </dgm:t>
    </dgm:pt>
    <dgm:pt modelId="{D5F7309B-DFFB-413D-A864-CF4F29005850}" type="parTrans" cxnId="{1F004DA8-51DE-435A-9FEF-8BBC8560861C}">
      <dgm:prSet/>
      <dgm:spPr/>
      <dgm:t>
        <a:bodyPr/>
        <a:lstStyle/>
        <a:p>
          <a:endParaRPr lang="en-US"/>
        </a:p>
      </dgm:t>
    </dgm:pt>
    <dgm:pt modelId="{19254E71-C083-44B7-8950-729A78174336}" type="sibTrans" cxnId="{1F004DA8-51DE-435A-9FEF-8BBC8560861C}">
      <dgm:prSet/>
      <dgm:spPr/>
      <dgm:t>
        <a:bodyPr/>
        <a:lstStyle/>
        <a:p>
          <a:endParaRPr lang="en-US"/>
        </a:p>
      </dgm:t>
    </dgm:pt>
    <dgm:pt modelId="{895727FC-8458-49DE-9860-CFB72BAC0CB4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Overseer, keep members on track</a:t>
          </a:r>
          <a:endParaRPr lang="en-US" sz="1800" b="1" dirty="0">
            <a:latin typeface="Century Gothic" pitchFamily="34" charset="0"/>
          </a:endParaRPr>
        </a:p>
      </dgm:t>
    </dgm:pt>
    <dgm:pt modelId="{CDFD7CDA-2F47-4E45-B00F-616BF45FC951}" type="parTrans" cxnId="{DB5B0533-62D6-4114-B4BB-A5D5C01D08CC}">
      <dgm:prSet/>
      <dgm:spPr/>
      <dgm:t>
        <a:bodyPr/>
        <a:lstStyle/>
        <a:p>
          <a:endParaRPr lang="en-US"/>
        </a:p>
      </dgm:t>
    </dgm:pt>
    <dgm:pt modelId="{23789425-ACB7-4074-9884-405A1FFB0B87}" type="sibTrans" cxnId="{DB5B0533-62D6-4114-B4BB-A5D5C01D08CC}">
      <dgm:prSet/>
      <dgm:spPr/>
      <dgm:t>
        <a:bodyPr/>
        <a:lstStyle/>
        <a:p>
          <a:endParaRPr lang="en-US"/>
        </a:p>
      </dgm:t>
    </dgm:pt>
    <dgm:pt modelId="{3553C8BB-72EF-41AA-89B4-99009BE284F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100" b="1" cap="small" baseline="0" dirty="0" smtClean="0">
              <a:latin typeface="Century Gothic" pitchFamily="34" charset="0"/>
            </a:rPr>
            <a:t>Motions</a:t>
          </a:r>
          <a:endParaRPr lang="en-US" sz="3100" dirty="0"/>
        </a:p>
      </dgm:t>
    </dgm:pt>
    <dgm:pt modelId="{AD433B2B-8D46-42BB-BB13-5DEC548DC7B3}" type="parTrans" cxnId="{151FB679-5219-46D1-86B2-969706BB19B6}">
      <dgm:prSet/>
      <dgm:spPr/>
      <dgm:t>
        <a:bodyPr/>
        <a:lstStyle/>
        <a:p>
          <a:endParaRPr lang="en-US"/>
        </a:p>
      </dgm:t>
    </dgm:pt>
    <dgm:pt modelId="{C6186BEA-9ED4-46A2-95A2-EF67E20BF055}" type="sibTrans" cxnId="{151FB679-5219-46D1-86B2-969706BB19B6}">
      <dgm:prSet/>
      <dgm:spPr/>
      <dgm:t>
        <a:bodyPr/>
        <a:lstStyle/>
        <a:p>
          <a:endParaRPr lang="en-US"/>
        </a:p>
      </dgm:t>
    </dgm:pt>
    <dgm:pt modelId="{5B9FC47F-30B7-477B-9CA6-04CE9F3005C0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Streamlined method of discussion and suggestions</a:t>
          </a:r>
          <a:endParaRPr lang="en-US" sz="1800" b="1" dirty="0">
            <a:latin typeface="Century Gothic" pitchFamily="34" charset="0"/>
          </a:endParaRPr>
        </a:p>
      </dgm:t>
    </dgm:pt>
    <dgm:pt modelId="{B0D2374F-53A9-41F8-AAAC-BD997BBAADF5}" type="parTrans" cxnId="{FB7FD65F-775F-477A-A988-E2BC0781270B}">
      <dgm:prSet/>
      <dgm:spPr/>
      <dgm:t>
        <a:bodyPr/>
        <a:lstStyle/>
        <a:p>
          <a:endParaRPr lang="en-US"/>
        </a:p>
      </dgm:t>
    </dgm:pt>
    <dgm:pt modelId="{E05556CE-08C7-4E28-A8D1-040710ED2135}" type="sibTrans" cxnId="{FB7FD65F-775F-477A-A988-E2BC0781270B}">
      <dgm:prSet/>
      <dgm:spPr/>
      <dgm:t>
        <a:bodyPr/>
        <a:lstStyle/>
        <a:p>
          <a:endParaRPr lang="en-US"/>
        </a:p>
      </dgm:t>
    </dgm:pt>
    <dgm:pt modelId="{723A3141-AFC3-401C-855C-793EAB5D288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100" b="1" cap="small" baseline="0" dirty="0" smtClean="0">
              <a:latin typeface="Century Gothic" pitchFamily="34" charset="0"/>
            </a:rPr>
            <a:t>Minutes</a:t>
          </a:r>
          <a:endParaRPr lang="en-US" sz="3100" dirty="0"/>
        </a:p>
      </dgm:t>
    </dgm:pt>
    <dgm:pt modelId="{CBC5A4B7-6F8D-43ED-9243-F55E156FAC3A}" type="parTrans" cxnId="{67B4470B-3F2F-4206-8EED-292214CB9968}">
      <dgm:prSet/>
      <dgm:spPr/>
      <dgm:t>
        <a:bodyPr/>
        <a:lstStyle/>
        <a:p>
          <a:endParaRPr lang="en-US"/>
        </a:p>
      </dgm:t>
    </dgm:pt>
    <dgm:pt modelId="{602E58DA-92D4-4A83-AA11-8FF24040E4CF}" type="sibTrans" cxnId="{67B4470B-3F2F-4206-8EED-292214CB9968}">
      <dgm:prSet/>
      <dgm:spPr/>
      <dgm:t>
        <a:bodyPr/>
        <a:lstStyle/>
        <a:p>
          <a:endParaRPr lang="en-US"/>
        </a:p>
      </dgm:t>
    </dgm:pt>
    <dgm:pt modelId="{241834E1-BEF1-4468-BE2D-630F6CAD5173}">
      <dgm:prSet phldrT="[Text]"/>
      <dgm:spPr>
        <a:ln>
          <a:solidFill>
            <a:schemeClr val="accent2"/>
          </a:solidFill>
        </a:ln>
      </dgm:spPr>
      <dgm:t>
        <a:bodyPr/>
        <a:lstStyle/>
        <a:p>
          <a:endParaRPr lang="en-US" sz="1600" dirty="0"/>
        </a:p>
      </dgm:t>
    </dgm:pt>
    <dgm:pt modelId="{7C64F870-C3B9-4249-AF0D-9391FA767DF5}" type="parTrans" cxnId="{DBC3EB8B-F1F8-42D2-A245-C3FB33E7BE7A}">
      <dgm:prSet/>
      <dgm:spPr/>
      <dgm:t>
        <a:bodyPr/>
        <a:lstStyle/>
        <a:p>
          <a:endParaRPr lang="en-US"/>
        </a:p>
      </dgm:t>
    </dgm:pt>
    <dgm:pt modelId="{801C8F78-305E-4440-AFF5-083C25706958}" type="sibTrans" cxnId="{DBC3EB8B-F1F8-42D2-A245-C3FB33E7BE7A}">
      <dgm:prSet/>
      <dgm:spPr/>
      <dgm:t>
        <a:bodyPr/>
        <a:lstStyle/>
        <a:p>
          <a:endParaRPr lang="en-US"/>
        </a:p>
      </dgm:t>
    </dgm:pt>
    <dgm:pt modelId="{F79C329C-76C5-4592-AA19-AC8E32898A71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3100" b="1" cap="small" baseline="0" dirty="0" smtClean="0">
              <a:latin typeface="Century Gothic" pitchFamily="34" charset="0"/>
            </a:rPr>
            <a:t>Agendas</a:t>
          </a:r>
          <a:endParaRPr lang="en-US" sz="3100" dirty="0"/>
        </a:p>
      </dgm:t>
    </dgm:pt>
    <dgm:pt modelId="{75281503-14FC-4E15-A6C6-1195E7525A07}" type="parTrans" cxnId="{18D0886B-64D0-4718-8B44-AED3F70981AC}">
      <dgm:prSet/>
      <dgm:spPr/>
      <dgm:t>
        <a:bodyPr/>
        <a:lstStyle/>
        <a:p>
          <a:endParaRPr lang="en-US"/>
        </a:p>
      </dgm:t>
    </dgm:pt>
    <dgm:pt modelId="{D42BCB4B-67FC-4D5D-8A77-5127D7F952F0}" type="sibTrans" cxnId="{18D0886B-64D0-4718-8B44-AED3F70981AC}">
      <dgm:prSet/>
      <dgm:spPr/>
      <dgm:t>
        <a:bodyPr/>
        <a:lstStyle/>
        <a:p>
          <a:endParaRPr lang="en-US"/>
        </a:p>
      </dgm:t>
    </dgm:pt>
    <dgm:pt modelId="{6D50675F-8327-44BD-97C7-9755728F970B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Structure meeting by having pre-decided categories for discussion </a:t>
          </a:r>
          <a:endParaRPr lang="en-US" sz="1800" b="1" dirty="0">
            <a:latin typeface="Century Gothic" pitchFamily="34" charset="0"/>
          </a:endParaRPr>
        </a:p>
      </dgm:t>
    </dgm:pt>
    <dgm:pt modelId="{69078D8F-1614-423B-85FE-A0CDBD31E11A}" type="parTrans" cxnId="{1E025DB6-A543-4CBE-903C-5551D3775799}">
      <dgm:prSet/>
      <dgm:spPr/>
      <dgm:t>
        <a:bodyPr/>
        <a:lstStyle/>
        <a:p>
          <a:endParaRPr lang="en-US"/>
        </a:p>
      </dgm:t>
    </dgm:pt>
    <dgm:pt modelId="{688099E2-0FEF-4304-A4FA-2C97CE322BDF}" type="sibTrans" cxnId="{1E025DB6-A543-4CBE-903C-5551D3775799}">
      <dgm:prSet/>
      <dgm:spPr/>
      <dgm:t>
        <a:bodyPr/>
        <a:lstStyle/>
        <a:p>
          <a:endParaRPr lang="en-US"/>
        </a:p>
      </dgm:t>
    </dgm:pt>
    <dgm:pt modelId="{5AFFA87E-8FCD-4AC0-9009-AA7ED7F37624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Accurate </a:t>
          </a:r>
          <a:r>
            <a:rPr lang="en-US" sz="1800" b="1" dirty="0" err="1" smtClean="0">
              <a:latin typeface="Century Gothic" pitchFamily="34" charset="0"/>
            </a:rPr>
            <a:t>records,essential</a:t>
          </a:r>
          <a:r>
            <a:rPr lang="en-US" sz="1800" b="1" dirty="0" smtClean="0">
              <a:latin typeface="Century Gothic" pitchFamily="34" charset="0"/>
            </a:rPr>
            <a:t> for strong goal-planning </a:t>
          </a:r>
          <a:endParaRPr lang="en-US" sz="1800" b="1" dirty="0">
            <a:latin typeface="Century Gothic" pitchFamily="34" charset="0"/>
          </a:endParaRPr>
        </a:p>
      </dgm:t>
    </dgm:pt>
    <dgm:pt modelId="{286D0831-9B20-4638-8F23-EB687996A3E9}" type="parTrans" cxnId="{C3D46C20-2184-409A-8524-8ED02237814F}">
      <dgm:prSet/>
      <dgm:spPr/>
      <dgm:t>
        <a:bodyPr/>
        <a:lstStyle/>
        <a:p>
          <a:endParaRPr lang="en-US"/>
        </a:p>
      </dgm:t>
    </dgm:pt>
    <dgm:pt modelId="{17E8DEBB-27E6-487B-9B94-8B7BECE1DAC0}" type="sibTrans" cxnId="{C3D46C20-2184-409A-8524-8ED02237814F}">
      <dgm:prSet/>
      <dgm:spPr/>
      <dgm:t>
        <a:bodyPr/>
        <a:lstStyle/>
        <a:p>
          <a:endParaRPr lang="en-US"/>
        </a:p>
      </dgm:t>
    </dgm:pt>
    <dgm:pt modelId="{F168F9BF-0733-4C9F-A7BD-5E4E239D9E7B}" type="pres">
      <dgm:prSet presAssocID="{C78F2268-C734-4CD3-B403-38B1DFFC64C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4B09AB-4141-4F3F-BE55-3CF35B4CBD91}" type="pres">
      <dgm:prSet presAssocID="{C78F2268-C734-4CD3-B403-38B1DFFC64CC}" presName="children" presStyleCnt="0"/>
      <dgm:spPr/>
    </dgm:pt>
    <dgm:pt modelId="{990E297B-5840-4632-84A9-D19BB482BDCA}" type="pres">
      <dgm:prSet presAssocID="{C78F2268-C734-4CD3-B403-38B1DFFC64CC}" presName="child1group" presStyleCnt="0"/>
      <dgm:spPr/>
    </dgm:pt>
    <dgm:pt modelId="{C6999F63-4815-4CD4-AFE6-7A2AD3CCC269}" type="pres">
      <dgm:prSet presAssocID="{C78F2268-C734-4CD3-B403-38B1DFFC64CC}" presName="child1" presStyleLbl="bgAcc1" presStyleIdx="0" presStyleCnt="4"/>
      <dgm:spPr/>
      <dgm:t>
        <a:bodyPr/>
        <a:lstStyle/>
        <a:p>
          <a:endParaRPr lang="en-US"/>
        </a:p>
      </dgm:t>
    </dgm:pt>
    <dgm:pt modelId="{4241EF9D-D5DB-40BF-B742-F7234012F9F1}" type="pres">
      <dgm:prSet presAssocID="{C78F2268-C734-4CD3-B403-38B1DFFC64C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69914-3311-47B0-908D-5BC7975072E1}" type="pres">
      <dgm:prSet presAssocID="{C78F2268-C734-4CD3-B403-38B1DFFC64CC}" presName="child2group" presStyleCnt="0"/>
      <dgm:spPr/>
    </dgm:pt>
    <dgm:pt modelId="{5090E90E-7C03-4285-B2D6-DBC60629FD16}" type="pres">
      <dgm:prSet presAssocID="{C78F2268-C734-4CD3-B403-38B1DFFC64CC}" presName="child2" presStyleLbl="bgAcc1" presStyleIdx="1" presStyleCnt="4"/>
      <dgm:spPr/>
      <dgm:t>
        <a:bodyPr/>
        <a:lstStyle/>
        <a:p>
          <a:endParaRPr lang="en-US"/>
        </a:p>
      </dgm:t>
    </dgm:pt>
    <dgm:pt modelId="{A22F75E3-6335-4D65-A163-6B3792F238A4}" type="pres">
      <dgm:prSet presAssocID="{C78F2268-C734-4CD3-B403-38B1DFFC64C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0B254-2AB0-4943-98B1-597FBD27DD64}" type="pres">
      <dgm:prSet presAssocID="{C78F2268-C734-4CD3-B403-38B1DFFC64CC}" presName="child3group" presStyleCnt="0"/>
      <dgm:spPr/>
    </dgm:pt>
    <dgm:pt modelId="{3EA83E13-713B-47FD-A075-86E1D76CAE36}" type="pres">
      <dgm:prSet presAssocID="{C78F2268-C734-4CD3-B403-38B1DFFC64CC}" presName="child3" presStyleLbl="bgAcc1" presStyleIdx="2" presStyleCnt="4"/>
      <dgm:spPr/>
      <dgm:t>
        <a:bodyPr/>
        <a:lstStyle/>
        <a:p>
          <a:endParaRPr lang="en-US"/>
        </a:p>
      </dgm:t>
    </dgm:pt>
    <dgm:pt modelId="{EC389150-2489-4C64-8E26-3FD44D787A76}" type="pres">
      <dgm:prSet presAssocID="{C78F2268-C734-4CD3-B403-38B1DFFC64C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BCC00-5E49-49C1-B23B-C44D9D6C75B0}" type="pres">
      <dgm:prSet presAssocID="{C78F2268-C734-4CD3-B403-38B1DFFC64CC}" presName="child4group" presStyleCnt="0"/>
      <dgm:spPr/>
    </dgm:pt>
    <dgm:pt modelId="{DEE8A5A7-9A8E-4DF1-AB66-D0179FDE9B03}" type="pres">
      <dgm:prSet presAssocID="{C78F2268-C734-4CD3-B403-38B1DFFC64CC}" presName="child4" presStyleLbl="bgAcc1" presStyleIdx="3" presStyleCnt="4"/>
      <dgm:spPr/>
      <dgm:t>
        <a:bodyPr/>
        <a:lstStyle/>
        <a:p>
          <a:endParaRPr lang="en-US"/>
        </a:p>
      </dgm:t>
    </dgm:pt>
    <dgm:pt modelId="{95718094-1748-4DAE-B8E6-FBAB70641B3B}" type="pres">
      <dgm:prSet presAssocID="{C78F2268-C734-4CD3-B403-38B1DFFC64C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C5A59-F076-4378-AA13-B96484D38A67}" type="pres">
      <dgm:prSet presAssocID="{C78F2268-C734-4CD3-B403-38B1DFFC64CC}" presName="childPlaceholder" presStyleCnt="0"/>
      <dgm:spPr/>
    </dgm:pt>
    <dgm:pt modelId="{5EE58793-DC8D-4877-9D89-AD51E002C34C}" type="pres">
      <dgm:prSet presAssocID="{C78F2268-C734-4CD3-B403-38B1DFFC64CC}" presName="circle" presStyleCnt="0"/>
      <dgm:spPr/>
    </dgm:pt>
    <dgm:pt modelId="{C73B8379-AAD0-40D2-8C63-BCDFB1647755}" type="pres">
      <dgm:prSet presAssocID="{C78F2268-C734-4CD3-B403-38B1DFFC64C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715F1-5D5F-4680-B4FB-D3FA24B85AEF}" type="pres">
      <dgm:prSet presAssocID="{C78F2268-C734-4CD3-B403-38B1DFFC64C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072D4-E1D5-466F-99AE-91833872A600}" type="pres">
      <dgm:prSet presAssocID="{C78F2268-C734-4CD3-B403-38B1DFFC64C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BB576-D3EE-4564-8CC2-EE30A0D1210E}" type="pres">
      <dgm:prSet presAssocID="{C78F2268-C734-4CD3-B403-38B1DFFC64C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8F1184-A294-43B5-9789-462F6B6C89C3}" type="pres">
      <dgm:prSet presAssocID="{C78F2268-C734-4CD3-B403-38B1DFFC64CC}" presName="quadrantPlaceholder" presStyleCnt="0"/>
      <dgm:spPr/>
    </dgm:pt>
    <dgm:pt modelId="{33E6CB48-1D3E-4077-8458-E4FCC76526AC}" type="pres">
      <dgm:prSet presAssocID="{C78F2268-C734-4CD3-B403-38B1DFFC64CC}" presName="center1" presStyleLbl="fgShp" presStyleIdx="0" presStyleCnt="2"/>
      <dgm:spPr>
        <a:solidFill>
          <a:schemeClr val="accent2"/>
        </a:solidFill>
      </dgm:spPr>
    </dgm:pt>
    <dgm:pt modelId="{3B897D85-99F6-45BE-B3EC-30E6385B3FD1}" type="pres">
      <dgm:prSet presAssocID="{C78F2268-C734-4CD3-B403-38B1DFFC64CC}" presName="center2" presStyleLbl="fgShp" presStyleIdx="1" presStyleCnt="2"/>
      <dgm:spPr>
        <a:solidFill>
          <a:schemeClr val="accent2"/>
        </a:solidFill>
      </dgm:spPr>
    </dgm:pt>
  </dgm:ptLst>
  <dgm:cxnLst>
    <dgm:cxn modelId="{DF9B1669-C9C2-445E-B469-AFE2718D9183}" type="presOf" srcId="{5AFFA87E-8FCD-4AC0-9009-AA7ED7F37624}" destId="{EC389150-2489-4C64-8E26-3FD44D787A76}" srcOrd="1" destOrd="1" presId="urn:microsoft.com/office/officeart/2005/8/layout/cycle4"/>
    <dgm:cxn modelId="{3446EBEA-4D6C-4422-B8E7-7AC402ADDDC4}" type="presOf" srcId="{5F9D8FFC-43F8-4886-A4F4-FFE38EBDC925}" destId="{C73B8379-AAD0-40D2-8C63-BCDFB1647755}" srcOrd="0" destOrd="0" presId="urn:microsoft.com/office/officeart/2005/8/layout/cycle4"/>
    <dgm:cxn modelId="{E80280DF-B107-45FB-8204-E8DA1F65D19A}" type="presOf" srcId="{895727FC-8458-49DE-9860-CFB72BAC0CB4}" destId="{C6999F63-4815-4CD4-AFE6-7A2AD3CCC269}" srcOrd="0" destOrd="0" presId="urn:microsoft.com/office/officeart/2005/8/layout/cycle4"/>
    <dgm:cxn modelId="{C96AA978-419E-430E-A85E-F03A613B45A8}" type="presOf" srcId="{241834E1-BEF1-4468-BE2D-630F6CAD5173}" destId="{EC389150-2489-4C64-8E26-3FD44D787A76}" srcOrd="1" destOrd="0" presId="urn:microsoft.com/office/officeart/2005/8/layout/cycle4"/>
    <dgm:cxn modelId="{151FB679-5219-46D1-86B2-969706BB19B6}" srcId="{C78F2268-C734-4CD3-B403-38B1DFFC64CC}" destId="{3553C8BB-72EF-41AA-89B4-99009BE284F3}" srcOrd="1" destOrd="0" parTransId="{AD433B2B-8D46-42BB-BB13-5DEC548DC7B3}" sibTransId="{C6186BEA-9ED4-46A2-95A2-EF67E20BF055}"/>
    <dgm:cxn modelId="{F470E2BF-3EF4-4D25-9A34-F9FC14F533A9}" type="presOf" srcId="{895727FC-8458-49DE-9860-CFB72BAC0CB4}" destId="{4241EF9D-D5DB-40BF-B742-F7234012F9F1}" srcOrd="1" destOrd="0" presId="urn:microsoft.com/office/officeart/2005/8/layout/cycle4"/>
    <dgm:cxn modelId="{FB7FD65F-775F-477A-A988-E2BC0781270B}" srcId="{3553C8BB-72EF-41AA-89B4-99009BE284F3}" destId="{5B9FC47F-30B7-477B-9CA6-04CE9F3005C0}" srcOrd="0" destOrd="0" parTransId="{B0D2374F-53A9-41F8-AAAC-BD997BBAADF5}" sibTransId="{E05556CE-08C7-4E28-A8D1-040710ED2135}"/>
    <dgm:cxn modelId="{ECD4F936-E4AD-4431-84CE-B91B4A856E95}" type="presOf" srcId="{6D50675F-8327-44BD-97C7-9755728F970B}" destId="{95718094-1748-4DAE-B8E6-FBAB70641B3B}" srcOrd="1" destOrd="0" presId="urn:microsoft.com/office/officeart/2005/8/layout/cycle4"/>
    <dgm:cxn modelId="{C3D46C20-2184-409A-8524-8ED02237814F}" srcId="{723A3141-AFC3-401C-855C-793EAB5D288E}" destId="{5AFFA87E-8FCD-4AC0-9009-AA7ED7F37624}" srcOrd="1" destOrd="0" parTransId="{286D0831-9B20-4638-8F23-EB687996A3E9}" sibTransId="{17E8DEBB-27E6-487B-9B94-8B7BECE1DAC0}"/>
    <dgm:cxn modelId="{7C64D5D3-690C-448B-AB15-05D87043D0FD}" type="presOf" srcId="{C78F2268-C734-4CD3-B403-38B1DFFC64CC}" destId="{F168F9BF-0733-4C9F-A7BD-5E4E239D9E7B}" srcOrd="0" destOrd="0" presId="urn:microsoft.com/office/officeart/2005/8/layout/cycle4"/>
    <dgm:cxn modelId="{D8EC70AB-CAE7-4B4E-8346-83049A144D89}" type="presOf" srcId="{5AFFA87E-8FCD-4AC0-9009-AA7ED7F37624}" destId="{3EA83E13-713B-47FD-A075-86E1D76CAE36}" srcOrd="0" destOrd="1" presId="urn:microsoft.com/office/officeart/2005/8/layout/cycle4"/>
    <dgm:cxn modelId="{18D0886B-64D0-4718-8B44-AED3F70981AC}" srcId="{C78F2268-C734-4CD3-B403-38B1DFFC64CC}" destId="{F79C329C-76C5-4592-AA19-AC8E32898A71}" srcOrd="3" destOrd="0" parTransId="{75281503-14FC-4E15-A6C6-1195E7525A07}" sibTransId="{D42BCB4B-67FC-4D5D-8A77-5127D7F952F0}"/>
    <dgm:cxn modelId="{5A2996C4-DC79-4BAC-A410-2F2F270CE8C1}" type="presOf" srcId="{241834E1-BEF1-4468-BE2D-630F6CAD5173}" destId="{3EA83E13-713B-47FD-A075-86E1D76CAE36}" srcOrd="0" destOrd="0" presId="urn:microsoft.com/office/officeart/2005/8/layout/cycle4"/>
    <dgm:cxn modelId="{8451E6B1-A762-48FF-A2DC-3EE6C379B12D}" type="presOf" srcId="{5B9FC47F-30B7-477B-9CA6-04CE9F3005C0}" destId="{A22F75E3-6335-4D65-A163-6B3792F238A4}" srcOrd="1" destOrd="0" presId="urn:microsoft.com/office/officeart/2005/8/layout/cycle4"/>
    <dgm:cxn modelId="{96AC1AD6-9AB1-4B79-99A7-5BB30CCC20E8}" type="presOf" srcId="{723A3141-AFC3-401C-855C-793EAB5D288E}" destId="{375072D4-E1D5-466F-99AE-91833872A600}" srcOrd="0" destOrd="0" presId="urn:microsoft.com/office/officeart/2005/8/layout/cycle4"/>
    <dgm:cxn modelId="{86D2F256-3433-4022-8A5D-4B7573F4D256}" type="presOf" srcId="{F79C329C-76C5-4592-AA19-AC8E32898A71}" destId="{3BEBB576-D3EE-4564-8CC2-EE30A0D1210E}" srcOrd="0" destOrd="0" presId="urn:microsoft.com/office/officeart/2005/8/layout/cycle4"/>
    <dgm:cxn modelId="{9FD90C62-FCC8-4C36-BEF7-AE2508012467}" type="presOf" srcId="{5B9FC47F-30B7-477B-9CA6-04CE9F3005C0}" destId="{5090E90E-7C03-4285-B2D6-DBC60629FD16}" srcOrd="0" destOrd="0" presId="urn:microsoft.com/office/officeart/2005/8/layout/cycle4"/>
    <dgm:cxn modelId="{1E025DB6-A543-4CBE-903C-5551D3775799}" srcId="{F79C329C-76C5-4592-AA19-AC8E32898A71}" destId="{6D50675F-8327-44BD-97C7-9755728F970B}" srcOrd="0" destOrd="0" parTransId="{69078D8F-1614-423B-85FE-A0CDBD31E11A}" sibTransId="{688099E2-0FEF-4304-A4FA-2C97CE322BDF}"/>
    <dgm:cxn modelId="{DBC3EB8B-F1F8-42D2-A245-C3FB33E7BE7A}" srcId="{723A3141-AFC3-401C-855C-793EAB5D288E}" destId="{241834E1-BEF1-4468-BE2D-630F6CAD5173}" srcOrd="0" destOrd="0" parTransId="{7C64F870-C3B9-4249-AF0D-9391FA767DF5}" sibTransId="{801C8F78-305E-4440-AFF5-083C25706958}"/>
    <dgm:cxn modelId="{67B4470B-3F2F-4206-8EED-292214CB9968}" srcId="{C78F2268-C734-4CD3-B403-38B1DFFC64CC}" destId="{723A3141-AFC3-401C-855C-793EAB5D288E}" srcOrd="2" destOrd="0" parTransId="{CBC5A4B7-6F8D-43ED-9243-F55E156FAC3A}" sibTransId="{602E58DA-92D4-4A83-AA11-8FF24040E4CF}"/>
    <dgm:cxn modelId="{DB5B0533-62D6-4114-B4BB-A5D5C01D08CC}" srcId="{5F9D8FFC-43F8-4886-A4F4-FFE38EBDC925}" destId="{895727FC-8458-49DE-9860-CFB72BAC0CB4}" srcOrd="0" destOrd="0" parTransId="{CDFD7CDA-2F47-4E45-B00F-616BF45FC951}" sibTransId="{23789425-ACB7-4074-9884-405A1FFB0B87}"/>
    <dgm:cxn modelId="{06C1F4DA-7859-40D0-B824-8859BA0E6EE5}" type="presOf" srcId="{3553C8BB-72EF-41AA-89B4-99009BE284F3}" destId="{4C7715F1-5D5F-4680-B4FB-D3FA24B85AEF}" srcOrd="0" destOrd="0" presId="urn:microsoft.com/office/officeart/2005/8/layout/cycle4"/>
    <dgm:cxn modelId="{2FC5FE2F-0467-46CE-8BA2-C6B956E8B3D3}" type="presOf" srcId="{6D50675F-8327-44BD-97C7-9755728F970B}" destId="{DEE8A5A7-9A8E-4DF1-AB66-D0179FDE9B03}" srcOrd="0" destOrd="0" presId="urn:microsoft.com/office/officeart/2005/8/layout/cycle4"/>
    <dgm:cxn modelId="{1F004DA8-51DE-435A-9FEF-8BBC8560861C}" srcId="{C78F2268-C734-4CD3-B403-38B1DFFC64CC}" destId="{5F9D8FFC-43F8-4886-A4F4-FFE38EBDC925}" srcOrd="0" destOrd="0" parTransId="{D5F7309B-DFFB-413D-A864-CF4F29005850}" sibTransId="{19254E71-C083-44B7-8950-729A78174336}"/>
    <dgm:cxn modelId="{0BBE3857-C691-4E0C-8D64-7C3F1B92BF6D}" type="presParOf" srcId="{F168F9BF-0733-4C9F-A7BD-5E4E239D9E7B}" destId="{584B09AB-4141-4F3F-BE55-3CF35B4CBD91}" srcOrd="0" destOrd="0" presId="urn:microsoft.com/office/officeart/2005/8/layout/cycle4"/>
    <dgm:cxn modelId="{0FB5B4BB-3231-4CA7-81DD-CC7D28CA4D3F}" type="presParOf" srcId="{584B09AB-4141-4F3F-BE55-3CF35B4CBD91}" destId="{990E297B-5840-4632-84A9-D19BB482BDCA}" srcOrd="0" destOrd="0" presId="urn:microsoft.com/office/officeart/2005/8/layout/cycle4"/>
    <dgm:cxn modelId="{74BD1477-3592-40B1-ADDF-97EAFD81CB78}" type="presParOf" srcId="{990E297B-5840-4632-84A9-D19BB482BDCA}" destId="{C6999F63-4815-4CD4-AFE6-7A2AD3CCC269}" srcOrd="0" destOrd="0" presId="urn:microsoft.com/office/officeart/2005/8/layout/cycle4"/>
    <dgm:cxn modelId="{1ECA16AF-1207-4B2C-9A21-CE1CA9D75398}" type="presParOf" srcId="{990E297B-5840-4632-84A9-D19BB482BDCA}" destId="{4241EF9D-D5DB-40BF-B742-F7234012F9F1}" srcOrd="1" destOrd="0" presId="urn:microsoft.com/office/officeart/2005/8/layout/cycle4"/>
    <dgm:cxn modelId="{634C95C9-D8A5-469C-A35C-1349A7632622}" type="presParOf" srcId="{584B09AB-4141-4F3F-BE55-3CF35B4CBD91}" destId="{E4E69914-3311-47B0-908D-5BC7975072E1}" srcOrd="1" destOrd="0" presId="urn:microsoft.com/office/officeart/2005/8/layout/cycle4"/>
    <dgm:cxn modelId="{33D6F328-AAEE-440F-937A-4967F918C416}" type="presParOf" srcId="{E4E69914-3311-47B0-908D-5BC7975072E1}" destId="{5090E90E-7C03-4285-B2D6-DBC60629FD16}" srcOrd="0" destOrd="0" presId="urn:microsoft.com/office/officeart/2005/8/layout/cycle4"/>
    <dgm:cxn modelId="{84B3E8F3-4284-4941-951F-95A151CDEC92}" type="presParOf" srcId="{E4E69914-3311-47B0-908D-5BC7975072E1}" destId="{A22F75E3-6335-4D65-A163-6B3792F238A4}" srcOrd="1" destOrd="0" presId="urn:microsoft.com/office/officeart/2005/8/layout/cycle4"/>
    <dgm:cxn modelId="{1F997A7B-BAB4-4C35-BDF0-7E8AE9C96172}" type="presParOf" srcId="{584B09AB-4141-4F3F-BE55-3CF35B4CBD91}" destId="{3180B254-2AB0-4943-98B1-597FBD27DD64}" srcOrd="2" destOrd="0" presId="urn:microsoft.com/office/officeart/2005/8/layout/cycle4"/>
    <dgm:cxn modelId="{48B58B35-E1A8-4AB1-A216-CCCA5C2B9B80}" type="presParOf" srcId="{3180B254-2AB0-4943-98B1-597FBD27DD64}" destId="{3EA83E13-713B-47FD-A075-86E1D76CAE36}" srcOrd="0" destOrd="0" presId="urn:microsoft.com/office/officeart/2005/8/layout/cycle4"/>
    <dgm:cxn modelId="{BA7FFC7A-3FE1-48F1-92DE-3B766AE0625A}" type="presParOf" srcId="{3180B254-2AB0-4943-98B1-597FBD27DD64}" destId="{EC389150-2489-4C64-8E26-3FD44D787A76}" srcOrd="1" destOrd="0" presId="urn:microsoft.com/office/officeart/2005/8/layout/cycle4"/>
    <dgm:cxn modelId="{6B1928D9-EC69-43F1-9D14-3777602AF67D}" type="presParOf" srcId="{584B09AB-4141-4F3F-BE55-3CF35B4CBD91}" destId="{B95BCC00-5E49-49C1-B23B-C44D9D6C75B0}" srcOrd="3" destOrd="0" presId="urn:microsoft.com/office/officeart/2005/8/layout/cycle4"/>
    <dgm:cxn modelId="{17517185-2D6B-420A-AC89-B147EF5C2F90}" type="presParOf" srcId="{B95BCC00-5E49-49C1-B23B-C44D9D6C75B0}" destId="{DEE8A5A7-9A8E-4DF1-AB66-D0179FDE9B03}" srcOrd="0" destOrd="0" presId="urn:microsoft.com/office/officeart/2005/8/layout/cycle4"/>
    <dgm:cxn modelId="{E6D606D8-A181-4879-B057-4F03FAF8E2DB}" type="presParOf" srcId="{B95BCC00-5E49-49C1-B23B-C44D9D6C75B0}" destId="{95718094-1748-4DAE-B8E6-FBAB70641B3B}" srcOrd="1" destOrd="0" presId="urn:microsoft.com/office/officeart/2005/8/layout/cycle4"/>
    <dgm:cxn modelId="{26D8A72F-8133-4CB6-9C89-91E7BC2D870A}" type="presParOf" srcId="{584B09AB-4141-4F3F-BE55-3CF35B4CBD91}" destId="{810C5A59-F076-4378-AA13-B96484D38A67}" srcOrd="4" destOrd="0" presId="urn:microsoft.com/office/officeart/2005/8/layout/cycle4"/>
    <dgm:cxn modelId="{A78ABD60-AD42-4C8B-9AEA-DC2660BFEBB7}" type="presParOf" srcId="{F168F9BF-0733-4C9F-A7BD-5E4E239D9E7B}" destId="{5EE58793-DC8D-4877-9D89-AD51E002C34C}" srcOrd="1" destOrd="0" presId="urn:microsoft.com/office/officeart/2005/8/layout/cycle4"/>
    <dgm:cxn modelId="{51069F55-EF12-4BAB-886A-A7AFE4FD1815}" type="presParOf" srcId="{5EE58793-DC8D-4877-9D89-AD51E002C34C}" destId="{C73B8379-AAD0-40D2-8C63-BCDFB1647755}" srcOrd="0" destOrd="0" presId="urn:microsoft.com/office/officeart/2005/8/layout/cycle4"/>
    <dgm:cxn modelId="{22D4AE38-2FCB-423E-B9FA-C94782900885}" type="presParOf" srcId="{5EE58793-DC8D-4877-9D89-AD51E002C34C}" destId="{4C7715F1-5D5F-4680-B4FB-D3FA24B85AEF}" srcOrd="1" destOrd="0" presId="urn:microsoft.com/office/officeart/2005/8/layout/cycle4"/>
    <dgm:cxn modelId="{51113A01-526E-4C6B-AED1-3E091DC5A181}" type="presParOf" srcId="{5EE58793-DC8D-4877-9D89-AD51E002C34C}" destId="{375072D4-E1D5-466F-99AE-91833872A600}" srcOrd="2" destOrd="0" presId="urn:microsoft.com/office/officeart/2005/8/layout/cycle4"/>
    <dgm:cxn modelId="{C25CD36F-CFEB-499C-BC58-200CF880D2A9}" type="presParOf" srcId="{5EE58793-DC8D-4877-9D89-AD51E002C34C}" destId="{3BEBB576-D3EE-4564-8CC2-EE30A0D1210E}" srcOrd="3" destOrd="0" presId="urn:microsoft.com/office/officeart/2005/8/layout/cycle4"/>
    <dgm:cxn modelId="{DCBE6C31-1449-4861-BC50-4E80AC5CCB90}" type="presParOf" srcId="{5EE58793-DC8D-4877-9D89-AD51E002C34C}" destId="{C88F1184-A294-43B5-9789-462F6B6C89C3}" srcOrd="4" destOrd="0" presId="urn:microsoft.com/office/officeart/2005/8/layout/cycle4"/>
    <dgm:cxn modelId="{700604C4-D394-448C-9947-EB63C46102DE}" type="presParOf" srcId="{F168F9BF-0733-4C9F-A7BD-5E4E239D9E7B}" destId="{33E6CB48-1D3E-4077-8458-E4FCC76526AC}" srcOrd="2" destOrd="0" presId="urn:microsoft.com/office/officeart/2005/8/layout/cycle4"/>
    <dgm:cxn modelId="{05F7049B-6669-4B21-8D96-D6D77B6118DF}" type="presParOf" srcId="{F168F9BF-0733-4C9F-A7BD-5E4E239D9E7B}" destId="{3B897D85-99F6-45BE-B3EC-30E6385B3FD1}" srcOrd="3" destOrd="0" presId="urn:microsoft.com/office/officeart/2005/8/layout/cycle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742DDC-2AE6-46A8-BC08-11998369B508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ED0582-23C1-401F-AC5E-B53677B4D8B4}">
      <dgm:prSet phldrT="[Text]"/>
      <dgm:spPr>
        <a:solidFill>
          <a:schemeClr val="accent2"/>
        </a:solidFill>
      </dgm:spPr>
      <dgm:t>
        <a:bodyPr/>
        <a:lstStyle/>
        <a:p>
          <a:r>
            <a: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Calibri" pitchFamily="34" charset="0"/>
              <a:cs typeface="Times New Roman" pitchFamily="18" charset="0"/>
            </a:rPr>
            <a:t>One who presides over business meetings &amp; one who is thoroughly familiar with all the business to be dealt with at the meeting, including business held over from previous meetings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  <a:cs typeface="Arial" pitchFamily="34" charset="0"/>
          </a:endParaRPr>
        </a:p>
      </dgm:t>
    </dgm:pt>
    <dgm:pt modelId="{6945AB04-3057-4882-BA2E-E881C7BC315D}" type="parTrans" cxnId="{7E80E604-0CB9-4D57-AF02-D143777E227F}">
      <dgm:prSet/>
      <dgm:spPr/>
      <dgm:t>
        <a:bodyPr/>
        <a:lstStyle/>
        <a:p>
          <a:endParaRPr lang="en-US"/>
        </a:p>
      </dgm:t>
    </dgm:pt>
    <dgm:pt modelId="{8847FA37-B759-4E87-BAA0-0A3EBACFA1A1}" type="sibTrans" cxnId="{7E80E604-0CB9-4D57-AF02-D143777E227F}">
      <dgm:prSet/>
      <dgm:spPr/>
      <dgm:t>
        <a:bodyPr/>
        <a:lstStyle/>
        <a:p>
          <a:endParaRPr lang="en-US"/>
        </a:p>
      </dgm:t>
    </dgm:pt>
    <dgm:pt modelId="{BBD11041-05A1-43B1-8728-C357CEE09197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entury Gothic" pitchFamily="34" charset="0"/>
            </a:rPr>
            <a:t>Must be sensitive to the physical, informational, and social needs of members</a:t>
          </a:r>
          <a:endParaRPr lang="en-US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6E047E8F-BE10-4568-9C7D-635A3AF57DE2}" type="parTrans" cxnId="{13D90343-6DF6-4083-924B-F5F147A48E3F}">
      <dgm:prSet/>
      <dgm:spPr/>
      <dgm:t>
        <a:bodyPr/>
        <a:lstStyle/>
        <a:p>
          <a:endParaRPr lang="en-US"/>
        </a:p>
      </dgm:t>
    </dgm:pt>
    <dgm:pt modelId="{3C794C95-59D5-49B1-A017-C3C5B00CF31C}" type="sibTrans" cxnId="{13D90343-6DF6-4083-924B-F5F147A48E3F}">
      <dgm:prSet/>
      <dgm:spPr/>
      <dgm:t>
        <a:bodyPr/>
        <a:lstStyle/>
        <a:p>
          <a:endParaRPr lang="en-US"/>
        </a:p>
      </dgm:t>
    </dgm:pt>
    <dgm:pt modelId="{92185BEC-FD90-458E-9B26-3338A521CE8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entury Gothic" pitchFamily="34" charset="0"/>
            </a:rPr>
            <a:t>Must be familiar with the basic rules of Parliamentary Procedure</a:t>
          </a:r>
          <a:endParaRPr lang="en-US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C0C0E611-2851-44F1-9C7A-32150F2E682D}" type="parTrans" cxnId="{ECC65EB8-F495-46A3-A316-19380D87293C}">
      <dgm:prSet/>
      <dgm:spPr/>
      <dgm:t>
        <a:bodyPr/>
        <a:lstStyle/>
        <a:p>
          <a:endParaRPr lang="en-US"/>
        </a:p>
      </dgm:t>
    </dgm:pt>
    <dgm:pt modelId="{594F0A1D-0994-4927-990B-5AB6C03F36A1}" type="sibTrans" cxnId="{ECC65EB8-F495-46A3-A316-19380D87293C}">
      <dgm:prSet/>
      <dgm:spPr/>
      <dgm:t>
        <a:bodyPr/>
        <a:lstStyle/>
        <a:p>
          <a:endParaRPr lang="en-US"/>
        </a:p>
      </dgm:t>
    </dgm:pt>
    <dgm:pt modelId="{18A8F341-24E9-44D2-B58D-D7D8441DB29B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entury Gothic" pitchFamily="34" charset="0"/>
            </a:rPr>
            <a:t>No one can speak without being recognized by the chairperson</a:t>
          </a:r>
          <a:endParaRPr lang="en-US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ED9EBB48-551F-4632-B315-77C81A06B175}" type="parTrans" cxnId="{95770D78-997C-4711-85CD-525260346A4A}">
      <dgm:prSet/>
      <dgm:spPr/>
      <dgm:t>
        <a:bodyPr/>
        <a:lstStyle/>
        <a:p>
          <a:endParaRPr lang="en-US"/>
        </a:p>
      </dgm:t>
    </dgm:pt>
    <dgm:pt modelId="{FBA26EAE-15F6-470F-988E-41A9475A1742}" type="sibTrans" cxnId="{95770D78-997C-4711-85CD-525260346A4A}">
      <dgm:prSet/>
      <dgm:spPr/>
      <dgm:t>
        <a:bodyPr/>
        <a:lstStyle/>
        <a:p>
          <a:endParaRPr lang="en-US"/>
        </a:p>
      </dgm:t>
    </dgm:pt>
    <dgm:pt modelId="{6FBF1335-CFAE-40E2-AD71-3B1FF65183D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entury Gothic" pitchFamily="34" charset="0"/>
            </a:rPr>
            <a:t>Must be impartial and must adhere to the agenda</a:t>
          </a:r>
          <a:endParaRPr lang="en-US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579CEFC2-796D-46C0-9EAE-4FB5CB36FD06}" type="parTrans" cxnId="{738994E3-8B93-45A5-9A30-764B6AF02BC8}">
      <dgm:prSet/>
      <dgm:spPr/>
      <dgm:t>
        <a:bodyPr/>
        <a:lstStyle/>
        <a:p>
          <a:endParaRPr lang="en-US"/>
        </a:p>
      </dgm:t>
    </dgm:pt>
    <dgm:pt modelId="{517553BD-6F95-4660-9392-1255247E46EB}" type="sibTrans" cxnId="{738994E3-8B93-45A5-9A30-764B6AF02BC8}">
      <dgm:prSet/>
      <dgm:spPr/>
      <dgm:t>
        <a:bodyPr/>
        <a:lstStyle/>
        <a:p>
          <a:endParaRPr lang="en-US"/>
        </a:p>
      </dgm:t>
    </dgm:pt>
    <dgm:pt modelId="{858FAE98-C964-4B52-8033-BAEBB4F5778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  <a:latin typeface="Century Gothic" pitchFamily="34" charset="0"/>
            </a:rPr>
            <a:t>Helps to minimize interruptions &amp; discussion without purpose</a:t>
          </a:r>
          <a:endParaRPr lang="en-US" b="1" dirty="0">
            <a:solidFill>
              <a:schemeClr val="tx1"/>
            </a:solidFill>
            <a:latin typeface="Century Gothic" pitchFamily="34" charset="0"/>
          </a:endParaRPr>
        </a:p>
      </dgm:t>
    </dgm:pt>
    <dgm:pt modelId="{96F85807-1501-4287-9A9C-C93F8E548B14}" type="parTrans" cxnId="{80E476EB-3245-41CD-868E-148E38763EE4}">
      <dgm:prSet/>
      <dgm:spPr/>
      <dgm:t>
        <a:bodyPr/>
        <a:lstStyle/>
        <a:p>
          <a:endParaRPr lang="en-US"/>
        </a:p>
      </dgm:t>
    </dgm:pt>
    <dgm:pt modelId="{36AD11C7-1D58-4DDA-9A3F-C32680777BCA}" type="sibTrans" cxnId="{80E476EB-3245-41CD-868E-148E38763EE4}">
      <dgm:prSet/>
      <dgm:spPr/>
      <dgm:t>
        <a:bodyPr/>
        <a:lstStyle/>
        <a:p>
          <a:endParaRPr lang="en-US"/>
        </a:p>
      </dgm:t>
    </dgm:pt>
    <dgm:pt modelId="{FBB2D5E2-CD33-42C0-B067-BFD6207F52DD}" type="pres">
      <dgm:prSet presAssocID="{DC742DDC-2AE6-46A8-BC08-11998369B50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4C12D21-88E5-4AFE-92B9-F0533B929898}" type="pres">
      <dgm:prSet presAssocID="{BEED0582-23C1-401F-AC5E-B53677B4D8B4}" presName="vertOne" presStyleCnt="0"/>
      <dgm:spPr/>
    </dgm:pt>
    <dgm:pt modelId="{7C56A571-2E95-4A71-9143-DC0D52580592}" type="pres">
      <dgm:prSet presAssocID="{BEED0582-23C1-401F-AC5E-B53677B4D8B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252458-8A88-486C-8FAF-560894C06121}" type="pres">
      <dgm:prSet presAssocID="{BEED0582-23C1-401F-AC5E-B53677B4D8B4}" presName="parTransOne" presStyleCnt="0"/>
      <dgm:spPr/>
    </dgm:pt>
    <dgm:pt modelId="{04018AF9-CFA1-4411-966A-9885547EB860}" type="pres">
      <dgm:prSet presAssocID="{BEED0582-23C1-401F-AC5E-B53677B4D8B4}" presName="horzOne" presStyleCnt="0"/>
      <dgm:spPr/>
    </dgm:pt>
    <dgm:pt modelId="{ED51F5E7-10F4-4FC3-8870-871C8A37D1D8}" type="pres">
      <dgm:prSet presAssocID="{BBD11041-05A1-43B1-8728-C357CEE09197}" presName="vertTwo" presStyleCnt="0"/>
      <dgm:spPr/>
    </dgm:pt>
    <dgm:pt modelId="{C95268FC-2421-48D3-8815-6D19CC9EAB68}" type="pres">
      <dgm:prSet presAssocID="{BBD11041-05A1-43B1-8728-C357CEE09197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93E91D-9483-49D2-BC6B-DAF2AC38FDED}" type="pres">
      <dgm:prSet presAssocID="{BBD11041-05A1-43B1-8728-C357CEE09197}" presName="parTransTwo" presStyleCnt="0"/>
      <dgm:spPr/>
    </dgm:pt>
    <dgm:pt modelId="{15B04560-BD56-41FB-AB59-DD134E7F5EDE}" type="pres">
      <dgm:prSet presAssocID="{BBD11041-05A1-43B1-8728-C357CEE09197}" presName="horzTwo" presStyleCnt="0"/>
      <dgm:spPr/>
    </dgm:pt>
    <dgm:pt modelId="{B3A11600-B92C-4BDB-856E-F2640C32B9FC}" type="pres">
      <dgm:prSet presAssocID="{92185BEC-FD90-458E-9B26-3338A521CE80}" presName="vertThree" presStyleCnt="0"/>
      <dgm:spPr/>
    </dgm:pt>
    <dgm:pt modelId="{6DDBB139-781A-48EF-A986-F3E59E846D95}" type="pres">
      <dgm:prSet presAssocID="{92185BEC-FD90-458E-9B26-3338A521CE80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84801C-56A7-45BD-B7AC-8EDA5EBBB28B}" type="pres">
      <dgm:prSet presAssocID="{92185BEC-FD90-458E-9B26-3338A521CE80}" presName="horzThree" presStyleCnt="0"/>
      <dgm:spPr/>
    </dgm:pt>
    <dgm:pt modelId="{43A7F546-84ED-4B2B-88D1-341C65727816}" type="pres">
      <dgm:prSet presAssocID="{594F0A1D-0994-4927-990B-5AB6C03F36A1}" presName="sibSpaceThree" presStyleCnt="0"/>
      <dgm:spPr/>
    </dgm:pt>
    <dgm:pt modelId="{D08F15BD-F317-4701-ABDC-41C8544A49FF}" type="pres">
      <dgm:prSet presAssocID="{18A8F341-24E9-44D2-B58D-D7D8441DB29B}" presName="vertThree" presStyleCnt="0"/>
      <dgm:spPr/>
    </dgm:pt>
    <dgm:pt modelId="{5BAF4DD6-671D-40A5-9339-334A9653C567}" type="pres">
      <dgm:prSet presAssocID="{18A8F341-24E9-44D2-B58D-D7D8441DB29B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EE2A52-534F-4305-AE9F-F57A878ACBDC}" type="pres">
      <dgm:prSet presAssocID="{18A8F341-24E9-44D2-B58D-D7D8441DB29B}" presName="horzThree" presStyleCnt="0"/>
      <dgm:spPr/>
    </dgm:pt>
    <dgm:pt modelId="{763C864E-A3A7-471C-A28A-BFDA399B1B7D}" type="pres">
      <dgm:prSet presAssocID="{3C794C95-59D5-49B1-A017-C3C5B00CF31C}" presName="sibSpaceTwo" presStyleCnt="0"/>
      <dgm:spPr/>
    </dgm:pt>
    <dgm:pt modelId="{338B756D-B065-41EB-873F-4FFDD5B1BFCE}" type="pres">
      <dgm:prSet presAssocID="{6FBF1335-CFAE-40E2-AD71-3B1FF65183DD}" presName="vertTwo" presStyleCnt="0"/>
      <dgm:spPr/>
    </dgm:pt>
    <dgm:pt modelId="{6C4EDB1B-2149-4842-B809-263BE3653A97}" type="pres">
      <dgm:prSet presAssocID="{6FBF1335-CFAE-40E2-AD71-3B1FF65183D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5DC584-3AED-48B4-8E72-D601B9419A1B}" type="pres">
      <dgm:prSet presAssocID="{6FBF1335-CFAE-40E2-AD71-3B1FF65183DD}" presName="parTransTwo" presStyleCnt="0"/>
      <dgm:spPr/>
    </dgm:pt>
    <dgm:pt modelId="{9BDEE4CA-FC6D-4ACE-8A86-794A842DA9F9}" type="pres">
      <dgm:prSet presAssocID="{6FBF1335-CFAE-40E2-AD71-3B1FF65183DD}" presName="horzTwo" presStyleCnt="0"/>
      <dgm:spPr/>
    </dgm:pt>
    <dgm:pt modelId="{15D230E1-C030-4618-AB5A-2DC248904D51}" type="pres">
      <dgm:prSet presAssocID="{858FAE98-C964-4B52-8033-BAEBB4F57785}" presName="vertThree" presStyleCnt="0"/>
      <dgm:spPr/>
    </dgm:pt>
    <dgm:pt modelId="{9D985685-5747-488D-85B6-C9170F8827A6}" type="pres">
      <dgm:prSet presAssocID="{858FAE98-C964-4B52-8033-BAEBB4F57785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F850EA-D357-4DF3-9827-529B6EE0A03B}" type="pres">
      <dgm:prSet presAssocID="{858FAE98-C964-4B52-8033-BAEBB4F57785}" presName="horzThree" presStyleCnt="0"/>
      <dgm:spPr/>
    </dgm:pt>
  </dgm:ptLst>
  <dgm:cxnLst>
    <dgm:cxn modelId="{13D90343-6DF6-4083-924B-F5F147A48E3F}" srcId="{BEED0582-23C1-401F-AC5E-B53677B4D8B4}" destId="{BBD11041-05A1-43B1-8728-C357CEE09197}" srcOrd="0" destOrd="0" parTransId="{6E047E8F-BE10-4568-9C7D-635A3AF57DE2}" sibTransId="{3C794C95-59D5-49B1-A017-C3C5B00CF31C}"/>
    <dgm:cxn modelId="{7D1AF15A-917F-4AA9-993C-4F47C5E8B272}" type="presOf" srcId="{DC742DDC-2AE6-46A8-BC08-11998369B508}" destId="{FBB2D5E2-CD33-42C0-B067-BFD6207F52DD}" srcOrd="0" destOrd="0" presId="urn:microsoft.com/office/officeart/2005/8/layout/hierarchy4"/>
    <dgm:cxn modelId="{067C507C-AEEC-4E7C-97C7-CE0BC6080622}" type="presOf" srcId="{6FBF1335-CFAE-40E2-AD71-3B1FF65183DD}" destId="{6C4EDB1B-2149-4842-B809-263BE3653A97}" srcOrd="0" destOrd="0" presId="urn:microsoft.com/office/officeart/2005/8/layout/hierarchy4"/>
    <dgm:cxn modelId="{ECC65EB8-F495-46A3-A316-19380D87293C}" srcId="{BBD11041-05A1-43B1-8728-C357CEE09197}" destId="{92185BEC-FD90-458E-9B26-3338A521CE80}" srcOrd="0" destOrd="0" parTransId="{C0C0E611-2851-44F1-9C7A-32150F2E682D}" sibTransId="{594F0A1D-0994-4927-990B-5AB6C03F36A1}"/>
    <dgm:cxn modelId="{95770D78-997C-4711-85CD-525260346A4A}" srcId="{BBD11041-05A1-43B1-8728-C357CEE09197}" destId="{18A8F341-24E9-44D2-B58D-D7D8441DB29B}" srcOrd="1" destOrd="0" parTransId="{ED9EBB48-551F-4632-B315-77C81A06B175}" sibTransId="{FBA26EAE-15F6-470F-988E-41A9475A1742}"/>
    <dgm:cxn modelId="{80E476EB-3245-41CD-868E-148E38763EE4}" srcId="{6FBF1335-CFAE-40E2-AD71-3B1FF65183DD}" destId="{858FAE98-C964-4B52-8033-BAEBB4F57785}" srcOrd="0" destOrd="0" parTransId="{96F85807-1501-4287-9A9C-C93F8E548B14}" sibTransId="{36AD11C7-1D58-4DDA-9A3F-C32680777BCA}"/>
    <dgm:cxn modelId="{121B5EC3-19FA-4F92-8FD9-35620022E6C6}" type="presOf" srcId="{92185BEC-FD90-458E-9B26-3338A521CE80}" destId="{6DDBB139-781A-48EF-A986-F3E59E846D95}" srcOrd="0" destOrd="0" presId="urn:microsoft.com/office/officeart/2005/8/layout/hierarchy4"/>
    <dgm:cxn modelId="{7E80E604-0CB9-4D57-AF02-D143777E227F}" srcId="{DC742DDC-2AE6-46A8-BC08-11998369B508}" destId="{BEED0582-23C1-401F-AC5E-B53677B4D8B4}" srcOrd="0" destOrd="0" parTransId="{6945AB04-3057-4882-BA2E-E881C7BC315D}" sibTransId="{8847FA37-B759-4E87-BAA0-0A3EBACFA1A1}"/>
    <dgm:cxn modelId="{738994E3-8B93-45A5-9A30-764B6AF02BC8}" srcId="{BEED0582-23C1-401F-AC5E-B53677B4D8B4}" destId="{6FBF1335-CFAE-40E2-AD71-3B1FF65183DD}" srcOrd="1" destOrd="0" parTransId="{579CEFC2-796D-46C0-9EAE-4FB5CB36FD06}" sibTransId="{517553BD-6F95-4660-9392-1255247E46EB}"/>
    <dgm:cxn modelId="{210CE1C0-C817-4C00-BF52-C39A1089E3F1}" type="presOf" srcId="{BBD11041-05A1-43B1-8728-C357CEE09197}" destId="{C95268FC-2421-48D3-8815-6D19CC9EAB68}" srcOrd="0" destOrd="0" presId="urn:microsoft.com/office/officeart/2005/8/layout/hierarchy4"/>
    <dgm:cxn modelId="{44084E6D-3EB4-45E3-892B-93ECB92EEF9A}" type="presOf" srcId="{858FAE98-C964-4B52-8033-BAEBB4F57785}" destId="{9D985685-5747-488D-85B6-C9170F8827A6}" srcOrd="0" destOrd="0" presId="urn:microsoft.com/office/officeart/2005/8/layout/hierarchy4"/>
    <dgm:cxn modelId="{74F00CFE-3EF8-4B6F-96F3-6AEF43DACF99}" type="presOf" srcId="{18A8F341-24E9-44D2-B58D-D7D8441DB29B}" destId="{5BAF4DD6-671D-40A5-9339-334A9653C567}" srcOrd="0" destOrd="0" presId="urn:microsoft.com/office/officeart/2005/8/layout/hierarchy4"/>
    <dgm:cxn modelId="{4F2CB11B-2D4B-47CA-95DE-A1721B4F851D}" type="presOf" srcId="{BEED0582-23C1-401F-AC5E-B53677B4D8B4}" destId="{7C56A571-2E95-4A71-9143-DC0D52580592}" srcOrd="0" destOrd="0" presId="urn:microsoft.com/office/officeart/2005/8/layout/hierarchy4"/>
    <dgm:cxn modelId="{A3333B46-B3CB-4738-9E7F-4239BA6F17AD}" type="presParOf" srcId="{FBB2D5E2-CD33-42C0-B067-BFD6207F52DD}" destId="{F4C12D21-88E5-4AFE-92B9-F0533B929898}" srcOrd="0" destOrd="0" presId="urn:microsoft.com/office/officeart/2005/8/layout/hierarchy4"/>
    <dgm:cxn modelId="{33CD059E-83C1-4161-BB89-130C6C18B96F}" type="presParOf" srcId="{F4C12D21-88E5-4AFE-92B9-F0533B929898}" destId="{7C56A571-2E95-4A71-9143-DC0D52580592}" srcOrd="0" destOrd="0" presId="urn:microsoft.com/office/officeart/2005/8/layout/hierarchy4"/>
    <dgm:cxn modelId="{FD14BF76-44AA-4919-B33A-E4E21024FB90}" type="presParOf" srcId="{F4C12D21-88E5-4AFE-92B9-F0533B929898}" destId="{DB252458-8A88-486C-8FAF-560894C06121}" srcOrd="1" destOrd="0" presId="urn:microsoft.com/office/officeart/2005/8/layout/hierarchy4"/>
    <dgm:cxn modelId="{F3E730C0-96DF-4610-8EB9-7691A5C3E60A}" type="presParOf" srcId="{F4C12D21-88E5-4AFE-92B9-F0533B929898}" destId="{04018AF9-CFA1-4411-966A-9885547EB860}" srcOrd="2" destOrd="0" presId="urn:microsoft.com/office/officeart/2005/8/layout/hierarchy4"/>
    <dgm:cxn modelId="{D4B96AA4-E036-4157-AEA3-14C35F6A1E5C}" type="presParOf" srcId="{04018AF9-CFA1-4411-966A-9885547EB860}" destId="{ED51F5E7-10F4-4FC3-8870-871C8A37D1D8}" srcOrd="0" destOrd="0" presId="urn:microsoft.com/office/officeart/2005/8/layout/hierarchy4"/>
    <dgm:cxn modelId="{D12D1F9C-AEB8-418D-B789-2EAEB1DA8E47}" type="presParOf" srcId="{ED51F5E7-10F4-4FC3-8870-871C8A37D1D8}" destId="{C95268FC-2421-48D3-8815-6D19CC9EAB68}" srcOrd="0" destOrd="0" presId="urn:microsoft.com/office/officeart/2005/8/layout/hierarchy4"/>
    <dgm:cxn modelId="{4A19A224-40E0-4E3D-93AE-470CA46CD1EE}" type="presParOf" srcId="{ED51F5E7-10F4-4FC3-8870-871C8A37D1D8}" destId="{9993E91D-9483-49D2-BC6B-DAF2AC38FDED}" srcOrd="1" destOrd="0" presId="urn:microsoft.com/office/officeart/2005/8/layout/hierarchy4"/>
    <dgm:cxn modelId="{7D04A7D3-8181-4484-9F44-F49BE9071A53}" type="presParOf" srcId="{ED51F5E7-10F4-4FC3-8870-871C8A37D1D8}" destId="{15B04560-BD56-41FB-AB59-DD134E7F5EDE}" srcOrd="2" destOrd="0" presId="urn:microsoft.com/office/officeart/2005/8/layout/hierarchy4"/>
    <dgm:cxn modelId="{7782FAC8-C56C-46EF-B35F-044F51FDADE4}" type="presParOf" srcId="{15B04560-BD56-41FB-AB59-DD134E7F5EDE}" destId="{B3A11600-B92C-4BDB-856E-F2640C32B9FC}" srcOrd="0" destOrd="0" presId="urn:microsoft.com/office/officeart/2005/8/layout/hierarchy4"/>
    <dgm:cxn modelId="{B520C77A-0EF3-42F0-922F-0EEB9BBD65B9}" type="presParOf" srcId="{B3A11600-B92C-4BDB-856E-F2640C32B9FC}" destId="{6DDBB139-781A-48EF-A986-F3E59E846D95}" srcOrd="0" destOrd="0" presId="urn:microsoft.com/office/officeart/2005/8/layout/hierarchy4"/>
    <dgm:cxn modelId="{F54DB17E-FB17-4D2C-9D14-DF636B7DB2D0}" type="presParOf" srcId="{B3A11600-B92C-4BDB-856E-F2640C32B9FC}" destId="{E584801C-56A7-45BD-B7AC-8EDA5EBBB28B}" srcOrd="1" destOrd="0" presId="urn:microsoft.com/office/officeart/2005/8/layout/hierarchy4"/>
    <dgm:cxn modelId="{990E7C84-63CB-46EA-9547-315C355679FD}" type="presParOf" srcId="{15B04560-BD56-41FB-AB59-DD134E7F5EDE}" destId="{43A7F546-84ED-4B2B-88D1-341C65727816}" srcOrd="1" destOrd="0" presId="urn:microsoft.com/office/officeart/2005/8/layout/hierarchy4"/>
    <dgm:cxn modelId="{11F8FBB4-7C8A-4693-AD32-C013AF7F86DA}" type="presParOf" srcId="{15B04560-BD56-41FB-AB59-DD134E7F5EDE}" destId="{D08F15BD-F317-4701-ABDC-41C8544A49FF}" srcOrd="2" destOrd="0" presId="urn:microsoft.com/office/officeart/2005/8/layout/hierarchy4"/>
    <dgm:cxn modelId="{DB2E8A62-06C4-41DB-8C06-D20890CECB39}" type="presParOf" srcId="{D08F15BD-F317-4701-ABDC-41C8544A49FF}" destId="{5BAF4DD6-671D-40A5-9339-334A9653C567}" srcOrd="0" destOrd="0" presId="urn:microsoft.com/office/officeart/2005/8/layout/hierarchy4"/>
    <dgm:cxn modelId="{E7B10B6E-30FE-431B-B7D6-C5EDE0B2F932}" type="presParOf" srcId="{D08F15BD-F317-4701-ABDC-41C8544A49FF}" destId="{56EE2A52-534F-4305-AE9F-F57A878ACBDC}" srcOrd="1" destOrd="0" presId="urn:microsoft.com/office/officeart/2005/8/layout/hierarchy4"/>
    <dgm:cxn modelId="{CC75E9DB-2E6A-4DFA-8460-F612477C5927}" type="presParOf" srcId="{04018AF9-CFA1-4411-966A-9885547EB860}" destId="{763C864E-A3A7-471C-A28A-BFDA399B1B7D}" srcOrd="1" destOrd="0" presId="urn:microsoft.com/office/officeart/2005/8/layout/hierarchy4"/>
    <dgm:cxn modelId="{63F46A9A-F05D-437C-925A-8BAF2B67DCA8}" type="presParOf" srcId="{04018AF9-CFA1-4411-966A-9885547EB860}" destId="{338B756D-B065-41EB-873F-4FFDD5B1BFCE}" srcOrd="2" destOrd="0" presId="urn:microsoft.com/office/officeart/2005/8/layout/hierarchy4"/>
    <dgm:cxn modelId="{558B32FD-CB7E-4C8D-B914-17F11210C679}" type="presParOf" srcId="{338B756D-B065-41EB-873F-4FFDD5B1BFCE}" destId="{6C4EDB1B-2149-4842-B809-263BE3653A97}" srcOrd="0" destOrd="0" presId="urn:microsoft.com/office/officeart/2005/8/layout/hierarchy4"/>
    <dgm:cxn modelId="{11680F7E-8106-4315-9512-96884806A0B5}" type="presParOf" srcId="{338B756D-B065-41EB-873F-4FFDD5B1BFCE}" destId="{245DC584-3AED-48B4-8E72-D601B9419A1B}" srcOrd="1" destOrd="0" presId="urn:microsoft.com/office/officeart/2005/8/layout/hierarchy4"/>
    <dgm:cxn modelId="{1AAA5DA7-9D5E-46B3-B1E1-B5B35BDA027C}" type="presParOf" srcId="{338B756D-B065-41EB-873F-4FFDD5B1BFCE}" destId="{9BDEE4CA-FC6D-4ACE-8A86-794A842DA9F9}" srcOrd="2" destOrd="0" presId="urn:microsoft.com/office/officeart/2005/8/layout/hierarchy4"/>
    <dgm:cxn modelId="{EFAD0214-ADE5-4A68-BD9C-4AAB12F39162}" type="presParOf" srcId="{9BDEE4CA-FC6D-4ACE-8A86-794A842DA9F9}" destId="{15D230E1-C030-4618-AB5A-2DC248904D51}" srcOrd="0" destOrd="0" presId="urn:microsoft.com/office/officeart/2005/8/layout/hierarchy4"/>
    <dgm:cxn modelId="{D57F628D-FB3A-4D8D-BB0F-0806BB7400F5}" type="presParOf" srcId="{15D230E1-C030-4618-AB5A-2DC248904D51}" destId="{9D985685-5747-488D-85B6-C9170F8827A6}" srcOrd="0" destOrd="0" presId="urn:microsoft.com/office/officeart/2005/8/layout/hierarchy4"/>
    <dgm:cxn modelId="{B0C5AA01-A741-4201-A52C-D0231F94ADBB}" type="presParOf" srcId="{15D230E1-C030-4618-AB5A-2DC248904D51}" destId="{4EF850EA-D357-4DF3-9827-529B6EE0A03B}" srcOrd="1" destOrd="0" presId="urn:microsoft.com/office/officeart/2005/8/layout/hierarchy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E91AF5-A62C-4250-9732-58600923CBF3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72DA86-6DA3-428C-AD1C-7A961136B530}">
      <dgm:prSet phldrT="[Text]" custT="1"/>
      <dgm:spPr/>
      <dgm:t>
        <a:bodyPr/>
        <a:lstStyle/>
        <a:p>
          <a:r>
            <a:rPr lang="en-US" sz="1800" b="1" dirty="0" smtClean="0">
              <a:latin typeface="Century Gothic" pitchFamily="34" charset="0"/>
            </a:rPr>
            <a:t>Member is recognized by the chairperson to speak</a:t>
          </a:r>
          <a:endParaRPr lang="en-US" sz="1800" b="1" dirty="0">
            <a:latin typeface="Century Gothic" pitchFamily="34" charset="0"/>
          </a:endParaRPr>
        </a:p>
      </dgm:t>
    </dgm:pt>
    <dgm:pt modelId="{3A74FBE8-5472-4B94-B0F3-F86754B3D961}" type="parTrans" cxnId="{5E03D152-5093-4603-93E9-09DA1194B903}">
      <dgm:prSet/>
      <dgm:spPr/>
      <dgm:t>
        <a:bodyPr/>
        <a:lstStyle/>
        <a:p>
          <a:endParaRPr lang="en-US"/>
        </a:p>
      </dgm:t>
    </dgm:pt>
    <dgm:pt modelId="{023ACC23-9433-4631-8C17-3B8D5E236085}" type="sibTrans" cxnId="{5E03D152-5093-4603-93E9-09DA1194B903}">
      <dgm:prSet/>
      <dgm:spPr/>
      <dgm:t>
        <a:bodyPr/>
        <a:lstStyle/>
        <a:p>
          <a:endParaRPr lang="en-US"/>
        </a:p>
      </dgm:t>
    </dgm:pt>
    <dgm:pt modelId="{A6661C30-9CD6-4CB8-8C9B-C6D8B5442801}">
      <dgm:prSet phldrT="[Text]" custT="1"/>
      <dgm:spPr/>
      <dgm:t>
        <a:bodyPr/>
        <a:lstStyle/>
        <a:p>
          <a:r>
            <a:rPr lang="en-US" sz="1800" b="1" dirty="0" smtClean="0">
              <a:latin typeface="Century Gothic" pitchFamily="34" charset="0"/>
            </a:rPr>
            <a:t>Member makes a motion</a:t>
          </a:r>
          <a:endParaRPr lang="en-US" sz="1800" b="1" dirty="0">
            <a:latin typeface="Century Gothic" pitchFamily="34" charset="0"/>
          </a:endParaRPr>
        </a:p>
      </dgm:t>
    </dgm:pt>
    <dgm:pt modelId="{8513F305-362C-4F3B-B8C2-8333A31BA4D6}" type="parTrans" cxnId="{B6FB1FB6-3699-42E1-BAE3-DFDA8B632B70}">
      <dgm:prSet/>
      <dgm:spPr/>
      <dgm:t>
        <a:bodyPr/>
        <a:lstStyle/>
        <a:p>
          <a:endParaRPr lang="en-US"/>
        </a:p>
      </dgm:t>
    </dgm:pt>
    <dgm:pt modelId="{6A8D9358-4259-4507-B0E9-46798C7662CF}" type="sibTrans" cxnId="{B6FB1FB6-3699-42E1-BAE3-DFDA8B632B70}">
      <dgm:prSet/>
      <dgm:spPr/>
      <dgm:t>
        <a:bodyPr/>
        <a:lstStyle/>
        <a:p>
          <a:endParaRPr lang="en-US"/>
        </a:p>
      </dgm:t>
    </dgm:pt>
    <dgm:pt modelId="{DA93B6F3-FD55-4245-B0DB-AE81BC804DEF}">
      <dgm:prSet phldrT="[Text]" custT="1"/>
      <dgm:spPr/>
      <dgm:t>
        <a:bodyPr/>
        <a:lstStyle/>
        <a:p>
          <a:r>
            <a:rPr lang="en-US" sz="1800" b="1" dirty="0" smtClean="0">
              <a:latin typeface="Century Gothic" pitchFamily="34" charset="0"/>
            </a:rPr>
            <a:t>Chairperson repeats motion as stated and opens the floor for discussion</a:t>
          </a:r>
          <a:endParaRPr lang="en-US" sz="1800" b="1" dirty="0">
            <a:latin typeface="Century Gothic" pitchFamily="34" charset="0"/>
          </a:endParaRPr>
        </a:p>
      </dgm:t>
    </dgm:pt>
    <dgm:pt modelId="{A05D2831-E3EA-47BF-B691-6E1DE77AE1B5}" type="parTrans" cxnId="{74B3BEFD-3B13-408C-B124-755E82FDCDD4}">
      <dgm:prSet/>
      <dgm:spPr/>
      <dgm:t>
        <a:bodyPr/>
        <a:lstStyle/>
        <a:p>
          <a:endParaRPr lang="en-US"/>
        </a:p>
      </dgm:t>
    </dgm:pt>
    <dgm:pt modelId="{1557D330-C364-45B3-9E56-82F5A43C8130}" type="sibTrans" cxnId="{74B3BEFD-3B13-408C-B124-755E82FDCDD4}">
      <dgm:prSet/>
      <dgm:spPr/>
      <dgm:t>
        <a:bodyPr/>
        <a:lstStyle/>
        <a:p>
          <a:endParaRPr lang="en-US"/>
        </a:p>
      </dgm:t>
    </dgm:pt>
    <dgm:pt modelId="{F31A7564-48E4-4527-9BCC-C36A23A4E34F}">
      <dgm:prSet phldrT="[Text]" custT="1"/>
      <dgm:spPr/>
      <dgm:t>
        <a:bodyPr/>
        <a:lstStyle/>
        <a:p>
          <a:r>
            <a:rPr lang="en-US" sz="1800" b="1" dirty="0" smtClean="0">
              <a:latin typeface="Century Gothic" pitchFamily="34" charset="0"/>
            </a:rPr>
            <a:t>Chair conducts vote after discussion has terminated</a:t>
          </a:r>
          <a:endParaRPr lang="en-US" sz="1800" b="1" dirty="0">
            <a:latin typeface="Century Gothic" pitchFamily="34" charset="0"/>
          </a:endParaRPr>
        </a:p>
      </dgm:t>
    </dgm:pt>
    <dgm:pt modelId="{41763A11-076A-4652-AB8C-926CA7FB37D7}" type="parTrans" cxnId="{5B5454A3-372A-40A6-B3C7-797A510E4FB2}">
      <dgm:prSet/>
      <dgm:spPr/>
      <dgm:t>
        <a:bodyPr/>
        <a:lstStyle/>
        <a:p>
          <a:endParaRPr lang="en-US"/>
        </a:p>
      </dgm:t>
    </dgm:pt>
    <dgm:pt modelId="{44B4C319-1323-4D52-A9D5-5FB8B112B40A}" type="sibTrans" cxnId="{5B5454A3-372A-40A6-B3C7-797A510E4FB2}">
      <dgm:prSet/>
      <dgm:spPr/>
      <dgm:t>
        <a:bodyPr/>
        <a:lstStyle/>
        <a:p>
          <a:endParaRPr lang="en-US"/>
        </a:p>
      </dgm:t>
    </dgm:pt>
    <dgm:pt modelId="{871BC6A6-7E46-4E45-8543-99EA9F341B57}">
      <dgm:prSet phldrT="[Text]" custT="1"/>
      <dgm:spPr/>
      <dgm:t>
        <a:bodyPr/>
        <a:lstStyle/>
        <a:p>
          <a:r>
            <a:rPr lang="en-US" sz="1800" b="1" dirty="0" smtClean="0">
              <a:latin typeface="Century Gothic" pitchFamily="34" charset="0"/>
            </a:rPr>
            <a:t>Chair announces result of vote, proceed with agenda</a:t>
          </a:r>
          <a:endParaRPr lang="en-US" sz="1800" b="1" dirty="0">
            <a:latin typeface="Century Gothic" pitchFamily="34" charset="0"/>
          </a:endParaRPr>
        </a:p>
      </dgm:t>
    </dgm:pt>
    <dgm:pt modelId="{29E14C10-A459-42DD-A74E-319520F995DC}" type="parTrans" cxnId="{53E202E3-7E56-47BA-BFAD-1426793959B3}">
      <dgm:prSet/>
      <dgm:spPr/>
      <dgm:t>
        <a:bodyPr/>
        <a:lstStyle/>
        <a:p>
          <a:endParaRPr lang="en-US"/>
        </a:p>
      </dgm:t>
    </dgm:pt>
    <dgm:pt modelId="{8EA88A94-4D67-49BF-8181-8D0AC2809A23}" type="sibTrans" cxnId="{53E202E3-7E56-47BA-BFAD-1426793959B3}">
      <dgm:prSet/>
      <dgm:spPr/>
      <dgm:t>
        <a:bodyPr/>
        <a:lstStyle/>
        <a:p>
          <a:endParaRPr lang="en-US"/>
        </a:p>
      </dgm:t>
    </dgm:pt>
    <dgm:pt modelId="{F03AC0F8-DA86-4D84-B61C-94F2DA82B07A}" type="pres">
      <dgm:prSet presAssocID="{C5E91AF5-A62C-4250-9732-58600923CB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01E9E4-A7EF-402D-8720-AE5047D63CA5}" type="pres">
      <dgm:prSet presAssocID="{2972DA86-6DA3-428C-AD1C-7A961136B53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65F7C-0732-410C-A154-2D25CF04808B}" type="pres">
      <dgm:prSet presAssocID="{2972DA86-6DA3-428C-AD1C-7A961136B530}" presName="spNode" presStyleCnt="0"/>
      <dgm:spPr/>
    </dgm:pt>
    <dgm:pt modelId="{9083BAF3-80E1-4B7C-8402-B6A81236CA71}" type="pres">
      <dgm:prSet presAssocID="{023ACC23-9433-4631-8C17-3B8D5E23608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82249CF2-B123-4D61-A50E-D8E13B79AECA}" type="pres">
      <dgm:prSet presAssocID="{A6661C30-9CD6-4CB8-8C9B-C6D8B54428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98C9C-D4F0-41BC-A3F5-B71FB4481699}" type="pres">
      <dgm:prSet presAssocID="{A6661C30-9CD6-4CB8-8C9B-C6D8B5442801}" presName="spNode" presStyleCnt="0"/>
      <dgm:spPr/>
    </dgm:pt>
    <dgm:pt modelId="{E489BE3A-5EC6-4E77-98DE-88B7B0F60748}" type="pres">
      <dgm:prSet presAssocID="{6A8D9358-4259-4507-B0E9-46798C7662C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F46685E-3BB8-4213-A33C-D2F9A34ABDE2}" type="pres">
      <dgm:prSet presAssocID="{DA93B6F3-FD55-4245-B0DB-AE81BC804DE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5CB34-444B-484F-A6A7-68DC6943048B}" type="pres">
      <dgm:prSet presAssocID="{DA93B6F3-FD55-4245-B0DB-AE81BC804DEF}" presName="spNode" presStyleCnt="0"/>
      <dgm:spPr/>
    </dgm:pt>
    <dgm:pt modelId="{7DAD5420-D000-4550-B7D1-B5D988864DBB}" type="pres">
      <dgm:prSet presAssocID="{1557D330-C364-45B3-9E56-82F5A43C813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AD913D2-BDCB-49CE-9E6E-5C8B331554B1}" type="pres">
      <dgm:prSet presAssocID="{F31A7564-48E4-4527-9BCC-C36A23A4E34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BD2BD-EF33-43BF-A21A-5B118C226285}" type="pres">
      <dgm:prSet presAssocID="{F31A7564-48E4-4527-9BCC-C36A23A4E34F}" presName="spNode" presStyleCnt="0"/>
      <dgm:spPr/>
    </dgm:pt>
    <dgm:pt modelId="{7CF497A4-DF1A-4CB5-9E9A-959C080802E5}" type="pres">
      <dgm:prSet presAssocID="{44B4C319-1323-4D52-A9D5-5FB8B112B40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CC7F943-C1E3-405C-B4C9-80D9C6C0FB25}" type="pres">
      <dgm:prSet presAssocID="{871BC6A6-7E46-4E45-8543-99EA9F341B5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F16D6-CD73-45C3-BA00-0C4AA219F840}" type="pres">
      <dgm:prSet presAssocID="{871BC6A6-7E46-4E45-8543-99EA9F341B57}" presName="spNode" presStyleCnt="0"/>
      <dgm:spPr/>
    </dgm:pt>
    <dgm:pt modelId="{46738335-BB89-43C0-A311-C7644C842967}" type="pres">
      <dgm:prSet presAssocID="{8EA88A94-4D67-49BF-8181-8D0AC2809A2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57474740-0147-41F8-ADE8-45851CC5DCB4}" type="presOf" srcId="{8EA88A94-4D67-49BF-8181-8D0AC2809A23}" destId="{46738335-BB89-43C0-A311-C7644C842967}" srcOrd="0" destOrd="0" presId="urn:microsoft.com/office/officeart/2005/8/layout/cycle5"/>
    <dgm:cxn modelId="{C55BD0BA-29D0-4D10-9749-795CDCA7F6BA}" type="presOf" srcId="{A6661C30-9CD6-4CB8-8C9B-C6D8B5442801}" destId="{82249CF2-B123-4D61-A50E-D8E13B79AECA}" srcOrd="0" destOrd="0" presId="urn:microsoft.com/office/officeart/2005/8/layout/cycle5"/>
    <dgm:cxn modelId="{B6FB1FB6-3699-42E1-BAE3-DFDA8B632B70}" srcId="{C5E91AF5-A62C-4250-9732-58600923CBF3}" destId="{A6661C30-9CD6-4CB8-8C9B-C6D8B5442801}" srcOrd="1" destOrd="0" parTransId="{8513F305-362C-4F3B-B8C2-8333A31BA4D6}" sibTransId="{6A8D9358-4259-4507-B0E9-46798C7662CF}"/>
    <dgm:cxn modelId="{4C0B6814-12E5-4A92-8C77-E9AB99B55067}" type="presOf" srcId="{023ACC23-9433-4631-8C17-3B8D5E236085}" destId="{9083BAF3-80E1-4B7C-8402-B6A81236CA71}" srcOrd="0" destOrd="0" presId="urn:microsoft.com/office/officeart/2005/8/layout/cycle5"/>
    <dgm:cxn modelId="{74B3BEFD-3B13-408C-B124-755E82FDCDD4}" srcId="{C5E91AF5-A62C-4250-9732-58600923CBF3}" destId="{DA93B6F3-FD55-4245-B0DB-AE81BC804DEF}" srcOrd="2" destOrd="0" parTransId="{A05D2831-E3EA-47BF-B691-6E1DE77AE1B5}" sibTransId="{1557D330-C364-45B3-9E56-82F5A43C8130}"/>
    <dgm:cxn modelId="{7EBD87D9-FCFF-4CF4-9B2C-E7B901795ACF}" type="presOf" srcId="{DA93B6F3-FD55-4245-B0DB-AE81BC804DEF}" destId="{3F46685E-3BB8-4213-A33C-D2F9A34ABDE2}" srcOrd="0" destOrd="0" presId="urn:microsoft.com/office/officeart/2005/8/layout/cycle5"/>
    <dgm:cxn modelId="{258C2C4C-7BEA-4089-B676-CE85E96EB1AA}" type="presOf" srcId="{6A8D9358-4259-4507-B0E9-46798C7662CF}" destId="{E489BE3A-5EC6-4E77-98DE-88B7B0F60748}" srcOrd="0" destOrd="0" presId="urn:microsoft.com/office/officeart/2005/8/layout/cycle5"/>
    <dgm:cxn modelId="{83B8B18E-AD51-4104-A247-4A413AE5B123}" type="presOf" srcId="{871BC6A6-7E46-4E45-8543-99EA9F341B57}" destId="{4CC7F943-C1E3-405C-B4C9-80D9C6C0FB25}" srcOrd="0" destOrd="0" presId="urn:microsoft.com/office/officeart/2005/8/layout/cycle5"/>
    <dgm:cxn modelId="{53E202E3-7E56-47BA-BFAD-1426793959B3}" srcId="{C5E91AF5-A62C-4250-9732-58600923CBF3}" destId="{871BC6A6-7E46-4E45-8543-99EA9F341B57}" srcOrd="4" destOrd="0" parTransId="{29E14C10-A459-42DD-A74E-319520F995DC}" sibTransId="{8EA88A94-4D67-49BF-8181-8D0AC2809A23}"/>
    <dgm:cxn modelId="{D36F5EC2-1A29-4D87-AE79-1710EBA3A745}" type="presOf" srcId="{44B4C319-1323-4D52-A9D5-5FB8B112B40A}" destId="{7CF497A4-DF1A-4CB5-9E9A-959C080802E5}" srcOrd="0" destOrd="0" presId="urn:microsoft.com/office/officeart/2005/8/layout/cycle5"/>
    <dgm:cxn modelId="{8063D79F-18CF-438F-9458-FF7ACBD17788}" type="presOf" srcId="{C5E91AF5-A62C-4250-9732-58600923CBF3}" destId="{F03AC0F8-DA86-4D84-B61C-94F2DA82B07A}" srcOrd="0" destOrd="0" presId="urn:microsoft.com/office/officeart/2005/8/layout/cycle5"/>
    <dgm:cxn modelId="{6F5B90DD-DCB0-4398-AA41-EE425899B52C}" type="presOf" srcId="{1557D330-C364-45B3-9E56-82F5A43C8130}" destId="{7DAD5420-D000-4550-B7D1-B5D988864DBB}" srcOrd="0" destOrd="0" presId="urn:microsoft.com/office/officeart/2005/8/layout/cycle5"/>
    <dgm:cxn modelId="{8678F6C5-9E16-4FDE-9A16-8FC2971CB3AF}" type="presOf" srcId="{2972DA86-6DA3-428C-AD1C-7A961136B530}" destId="{2401E9E4-A7EF-402D-8720-AE5047D63CA5}" srcOrd="0" destOrd="0" presId="urn:microsoft.com/office/officeart/2005/8/layout/cycle5"/>
    <dgm:cxn modelId="{5B5454A3-372A-40A6-B3C7-797A510E4FB2}" srcId="{C5E91AF5-A62C-4250-9732-58600923CBF3}" destId="{F31A7564-48E4-4527-9BCC-C36A23A4E34F}" srcOrd="3" destOrd="0" parTransId="{41763A11-076A-4652-AB8C-926CA7FB37D7}" sibTransId="{44B4C319-1323-4D52-A9D5-5FB8B112B40A}"/>
    <dgm:cxn modelId="{0AEA926C-778F-4D10-8BC8-DA06DB39ABD4}" type="presOf" srcId="{F31A7564-48E4-4527-9BCC-C36A23A4E34F}" destId="{EAD913D2-BDCB-49CE-9E6E-5C8B331554B1}" srcOrd="0" destOrd="0" presId="urn:microsoft.com/office/officeart/2005/8/layout/cycle5"/>
    <dgm:cxn modelId="{5E03D152-5093-4603-93E9-09DA1194B903}" srcId="{C5E91AF5-A62C-4250-9732-58600923CBF3}" destId="{2972DA86-6DA3-428C-AD1C-7A961136B530}" srcOrd="0" destOrd="0" parTransId="{3A74FBE8-5472-4B94-B0F3-F86754B3D961}" sibTransId="{023ACC23-9433-4631-8C17-3B8D5E236085}"/>
    <dgm:cxn modelId="{B6003FAD-5633-46D6-A90F-B982B1FADCAF}" type="presParOf" srcId="{F03AC0F8-DA86-4D84-B61C-94F2DA82B07A}" destId="{2401E9E4-A7EF-402D-8720-AE5047D63CA5}" srcOrd="0" destOrd="0" presId="urn:microsoft.com/office/officeart/2005/8/layout/cycle5"/>
    <dgm:cxn modelId="{0365BA76-A669-4E8E-BE3B-3816AA1DAD14}" type="presParOf" srcId="{F03AC0F8-DA86-4D84-B61C-94F2DA82B07A}" destId="{6A665F7C-0732-410C-A154-2D25CF04808B}" srcOrd="1" destOrd="0" presId="urn:microsoft.com/office/officeart/2005/8/layout/cycle5"/>
    <dgm:cxn modelId="{4FA6C235-9E32-41E7-A8CB-2D6C193724F1}" type="presParOf" srcId="{F03AC0F8-DA86-4D84-B61C-94F2DA82B07A}" destId="{9083BAF3-80E1-4B7C-8402-B6A81236CA71}" srcOrd="2" destOrd="0" presId="urn:microsoft.com/office/officeart/2005/8/layout/cycle5"/>
    <dgm:cxn modelId="{38481584-974F-45CF-A1EF-729C8CF3597F}" type="presParOf" srcId="{F03AC0F8-DA86-4D84-B61C-94F2DA82B07A}" destId="{82249CF2-B123-4D61-A50E-D8E13B79AECA}" srcOrd="3" destOrd="0" presId="urn:microsoft.com/office/officeart/2005/8/layout/cycle5"/>
    <dgm:cxn modelId="{CD3599FD-1471-45D9-A05B-C1BCB21125F0}" type="presParOf" srcId="{F03AC0F8-DA86-4D84-B61C-94F2DA82B07A}" destId="{A3C98C9C-D4F0-41BC-A3F5-B71FB4481699}" srcOrd="4" destOrd="0" presId="urn:microsoft.com/office/officeart/2005/8/layout/cycle5"/>
    <dgm:cxn modelId="{057FBFF2-DE4B-4326-93E9-5A2125DD900A}" type="presParOf" srcId="{F03AC0F8-DA86-4D84-B61C-94F2DA82B07A}" destId="{E489BE3A-5EC6-4E77-98DE-88B7B0F60748}" srcOrd="5" destOrd="0" presId="urn:microsoft.com/office/officeart/2005/8/layout/cycle5"/>
    <dgm:cxn modelId="{DD31C005-4C65-422C-AAB0-381EA224504A}" type="presParOf" srcId="{F03AC0F8-DA86-4D84-B61C-94F2DA82B07A}" destId="{3F46685E-3BB8-4213-A33C-D2F9A34ABDE2}" srcOrd="6" destOrd="0" presId="urn:microsoft.com/office/officeart/2005/8/layout/cycle5"/>
    <dgm:cxn modelId="{8A4AF43B-EE0B-4056-A503-D43FBDE3F680}" type="presParOf" srcId="{F03AC0F8-DA86-4D84-B61C-94F2DA82B07A}" destId="{6C85CB34-444B-484F-A6A7-68DC6943048B}" srcOrd="7" destOrd="0" presId="urn:microsoft.com/office/officeart/2005/8/layout/cycle5"/>
    <dgm:cxn modelId="{FC26FC25-FA8B-4CC3-8423-99D6B1D6A2BC}" type="presParOf" srcId="{F03AC0F8-DA86-4D84-B61C-94F2DA82B07A}" destId="{7DAD5420-D000-4550-B7D1-B5D988864DBB}" srcOrd="8" destOrd="0" presId="urn:microsoft.com/office/officeart/2005/8/layout/cycle5"/>
    <dgm:cxn modelId="{CAE73BFA-5C20-4BB9-A93B-9C30ABF02B74}" type="presParOf" srcId="{F03AC0F8-DA86-4D84-B61C-94F2DA82B07A}" destId="{EAD913D2-BDCB-49CE-9E6E-5C8B331554B1}" srcOrd="9" destOrd="0" presId="urn:microsoft.com/office/officeart/2005/8/layout/cycle5"/>
    <dgm:cxn modelId="{60601BF6-1B97-4064-BBAF-A7DDAAD8AF57}" type="presParOf" srcId="{F03AC0F8-DA86-4D84-B61C-94F2DA82B07A}" destId="{80DBD2BD-EF33-43BF-A21A-5B118C226285}" srcOrd="10" destOrd="0" presId="urn:microsoft.com/office/officeart/2005/8/layout/cycle5"/>
    <dgm:cxn modelId="{29030D9C-CA81-436C-A6C7-BFAAB5DD329D}" type="presParOf" srcId="{F03AC0F8-DA86-4D84-B61C-94F2DA82B07A}" destId="{7CF497A4-DF1A-4CB5-9E9A-959C080802E5}" srcOrd="11" destOrd="0" presId="urn:microsoft.com/office/officeart/2005/8/layout/cycle5"/>
    <dgm:cxn modelId="{5B22FB70-A9CF-4B3B-9A7E-973EF92505E5}" type="presParOf" srcId="{F03AC0F8-DA86-4D84-B61C-94F2DA82B07A}" destId="{4CC7F943-C1E3-405C-B4C9-80D9C6C0FB25}" srcOrd="12" destOrd="0" presId="urn:microsoft.com/office/officeart/2005/8/layout/cycle5"/>
    <dgm:cxn modelId="{7AB58BDE-161E-4161-9B22-ED9594A2526C}" type="presParOf" srcId="{F03AC0F8-DA86-4D84-B61C-94F2DA82B07A}" destId="{BE6F16D6-CD73-45C3-BA00-0C4AA219F840}" srcOrd="13" destOrd="0" presId="urn:microsoft.com/office/officeart/2005/8/layout/cycle5"/>
    <dgm:cxn modelId="{852B5062-112B-4BD7-A4F3-88681A8C9B44}" type="presParOf" srcId="{F03AC0F8-DA86-4D84-B61C-94F2DA82B07A}" destId="{46738335-BB89-43C0-A311-C7644C842967}" srcOrd="14" destOrd="0" presId="urn:microsoft.com/office/officeart/2005/8/layout/cycle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D0EDEC-992B-48E7-9D2C-F7EC196D530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94D02B-0F32-4473-AD8B-C6A3F70410D8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Chair devises agenda and distributes to participants in advance 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74F113D1-D1AC-47F9-87FE-CC92ADE3C626}" type="parTrans" cxnId="{4DB4D0EA-7D55-4478-AC6F-DE74B1CA93E7}">
      <dgm:prSet/>
      <dgm:spPr/>
      <dgm:t>
        <a:bodyPr/>
        <a:lstStyle/>
        <a:p>
          <a:endParaRPr lang="en-US"/>
        </a:p>
      </dgm:t>
    </dgm:pt>
    <dgm:pt modelId="{8DF856B8-D39C-44E7-8FC3-2DE27417FDC0}" type="sibTrans" cxnId="{4DB4D0EA-7D55-4478-AC6F-DE74B1CA93E7}">
      <dgm:prSet/>
      <dgm:spPr/>
      <dgm:t>
        <a:bodyPr/>
        <a:lstStyle/>
        <a:p>
          <a:endParaRPr lang="en-US"/>
        </a:p>
      </dgm:t>
    </dgm:pt>
    <dgm:pt modelId="{3889FD4E-65AE-4A93-B6EF-C9DCB4C1D770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800" b="0" dirty="0" smtClean="0">
              <a:latin typeface="Century Gothic" pitchFamily="34" charset="0"/>
            </a:rPr>
            <a:t>Members have responsibility of announcing items to be discussed to the chair before meeting</a:t>
          </a:r>
          <a:endParaRPr lang="en-US" sz="1800" b="0" dirty="0">
            <a:latin typeface="Century Gothic" pitchFamily="34" charset="0"/>
          </a:endParaRPr>
        </a:p>
      </dgm:t>
    </dgm:pt>
    <dgm:pt modelId="{85F60BE5-8B97-43AF-9A56-7619A9353D19}" type="parTrans" cxnId="{1547AC3E-E8B2-430F-BEF8-54C518C90F6A}">
      <dgm:prSet/>
      <dgm:spPr/>
      <dgm:t>
        <a:bodyPr/>
        <a:lstStyle/>
        <a:p>
          <a:endParaRPr lang="en-US"/>
        </a:p>
      </dgm:t>
    </dgm:pt>
    <dgm:pt modelId="{39219E99-8D81-48FA-8D30-A3B7893C4B67}" type="sibTrans" cxnId="{1547AC3E-E8B2-430F-BEF8-54C518C90F6A}">
      <dgm:prSet/>
      <dgm:spPr/>
      <dgm:t>
        <a:bodyPr/>
        <a:lstStyle/>
        <a:p>
          <a:endParaRPr lang="en-US"/>
        </a:p>
      </dgm:t>
    </dgm:pt>
    <dgm:pt modelId="{E28C6076-C37F-4313-B532-78A2EBC11ECE}">
      <dgm:prSet phldrT="[Text]" custT="1"/>
      <dgm:spPr>
        <a:solidFill>
          <a:schemeClr val="accent3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Call to Order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4E1BBFB8-88D1-42FE-B2EE-B46F25108934}" type="parTrans" cxnId="{E7BB0ABC-AB0F-473E-8E50-473FFF045122}">
      <dgm:prSet/>
      <dgm:spPr/>
      <dgm:t>
        <a:bodyPr/>
        <a:lstStyle/>
        <a:p>
          <a:endParaRPr lang="en-US"/>
        </a:p>
      </dgm:t>
    </dgm:pt>
    <dgm:pt modelId="{0AA13F82-078C-4C3B-80C5-9BEA8A3F5729}" type="sibTrans" cxnId="{E7BB0ABC-AB0F-473E-8E50-473FFF045122}">
      <dgm:prSet/>
      <dgm:spPr/>
      <dgm:t>
        <a:bodyPr/>
        <a:lstStyle/>
        <a:p>
          <a:endParaRPr lang="en-US"/>
        </a:p>
      </dgm:t>
    </dgm:pt>
    <dgm:pt modelId="{0D9229B6-6569-4F3C-AE55-D4528A12E4C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The chair begins the meeting at the published time</a:t>
          </a:r>
          <a:endParaRPr lang="en-US" sz="1800" dirty="0">
            <a:latin typeface="Century Gothic" pitchFamily="34" charset="0"/>
          </a:endParaRPr>
        </a:p>
      </dgm:t>
    </dgm:pt>
    <dgm:pt modelId="{BFC6AD13-A671-49DA-9C97-ADFEA275CF21}" type="parTrans" cxnId="{6837E847-D9C8-47C8-95B7-F9FA2815DF05}">
      <dgm:prSet/>
      <dgm:spPr/>
      <dgm:t>
        <a:bodyPr/>
        <a:lstStyle/>
        <a:p>
          <a:endParaRPr lang="en-US"/>
        </a:p>
      </dgm:t>
    </dgm:pt>
    <dgm:pt modelId="{D4631BFD-F770-4BBD-9877-5AF932C0FF2E}" type="sibTrans" cxnId="{6837E847-D9C8-47C8-95B7-F9FA2815DF05}">
      <dgm:prSet/>
      <dgm:spPr/>
      <dgm:t>
        <a:bodyPr/>
        <a:lstStyle/>
        <a:p>
          <a:endParaRPr lang="en-US"/>
        </a:p>
      </dgm:t>
    </dgm:pt>
    <dgm:pt modelId="{B78EF120-A8D5-43BC-BE16-25A0E78F7EC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“The meeting will now come to order.”</a:t>
          </a:r>
          <a:endParaRPr lang="en-US" sz="1800" dirty="0">
            <a:latin typeface="Century Gothic" pitchFamily="34" charset="0"/>
          </a:endParaRPr>
        </a:p>
      </dgm:t>
    </dgm:pt>
    <dgm:pt modelId="{8B86AEA3-9011-4DF2-9EB7-BF94B4E7D3DF}" type="parTrans" cxnId="{B067AE92-8F6A-4656-8FC9-8F4BA2A8B222}">
      <dgm:prSet/>
      <dgm:spPr/>
      <dgm:t>
        <a:bodyPr/>
        <a:lstStyle/>
        <a:p>
          <a:endParaRPr lang="en-US"/>
        </a:p>
      </dgm:t>
    </dgm:pt>
    <dgm:pt modelId="{1E6F1AF0-417F-47CE-8871-74E727C8B100}" type="sibTrans" cxnId="{B067AE92-8F6A-4656-8FC9-8F4BA2A8B222}">
      <dgm:prSet/>
      <dgm:spPr/>
      <dgm:t>
        <a:bodyPr/>
        <a:lstStyle/>
        <a:p>
          <a:endParaRPr lang="en-US"/>
        </a:p>
      </dgm:t>
    </dgm:pt>
    <dgm:pt modelId="{AD4386B4-F9F9-419A-AC54-56C532FDE719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Roll Call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F25D9C9-1378-4274-8B95-20CCCBDD87EF}" type="parTrans" cxnId="{B0275870-A63C-4232-8DAB-B62495ACC8FA}">
      <dgm:prSet/>
      <dgm:spPr/>
      <dgm:t>
        <a:bodyPr/>
        <a:lstStyle/>
        <a:p>
          <a:endParaRPr lang="en-US"/>
        </a:p>
      </dgm:t>
    </dgm:pt>
    <dgm:pt modelId="{71D8B33A-67B1-4A49-9C48-A04D5B61F3B2}" type="sibTrans" cxnId="{B0275870-A63C-4232-8DAB-B62495ACC8FA}">
      <dgm:prSet/>
      <dgm:spPr/>
      <dgm:t>
        <a:bodyPr/>
        <a:lstStyle/>
        <a:p>
          <a:endParaRPr lang="en-US"/>
        </a:p>
      </dgm:t>
    </dgm:pt>
    <dgm:pt modelId="{AB7B5AD5-3867-45A7-8B5D-FD6624471FEA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US" sz="1800" b="0" dirty="0" smtClean="0">
              <a:latin typeface="Century Gothic" pitchFamily="34" charset="0"/>
            </a:rPr>
            <a:t>Minutes should list names of those present and absent</a:t>
          </a:r>
          <a:endParaRPr lang="en-US" sz="1800" b="0" dirty="0">
            <a:latin typeface="Century Gothic" pitchFamily="34" charset="0"/>
          </a:endParaRPr>
        </a:p>
      </dgm:t>
    </dgm:pt>
    <dgm:pt modelId="{66103D14-804E-4B76-8728-0FE67150BC9C}" type="parTrans" cxnId="{4CB6536B-9CBC-4A4A-8077-7A2C99B7C9BC}">
      <dgm:prSet/>
      <dgm:spPr/>
      <dgm:t>
        <a:bodyPr/>
        <a:lstStyle/>
        <a:p>
          <a:endParaRPr lang="en-US"/>
        </a:p>
      </dgm:t>
    </dgm:pt>
    <dgm:pt modelId="{C8854C83-2375-4CA4-B4BE-A035E071969B}" type="sibTrans" cxnId="{4CB6536B-9CBC-4A4A-8077-7A2C99B7C9BC}">
      <dgm:prSet/>
      <dgm:spPr/>
      <dgm:t>
        <a:bodyPr/>
        <a:lstStyle/>
        <a:p>
          <a:endParaRPr lang="en-US"/>
        </a:p>
      </dgm:t>
    </dgm:pt>
    <dgm:pt modelId="{4BC99222-9BED-4170-A5A1-5AA3932A88C3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US" sz="1800" b="0" dirty="0" smtClean="0">
              <a:latin typeface="Century Gothic" pitchFamily="34" charset="0"/>
            </a:rPr>
            <a:t>Secretary should conduct role call</a:t>
          </a:r>
          <a:endParaRPr lang="en-US" sz="1800" b="0" dirty="0">
            <a:latin typeface="Century Gothic" pitchFamily="34" charset="0"/>
          </a:endParaRPr>
        </a:p>
      </dgm:t>
    </dgm:pt>
    <dgm:pt modelId="{37D6B886-8286-4A8D-AB16-0F74C10BE890}" type="parTrans" cxnId="{4B095844-259E-4D65-BC34-9A18D9FB8FD4}">
      <dgm:prSet/>
      <dgm:spPr/>
      <dgm:t>
        <a:bodyPr/>
        <a:lstStyle/>
        <a:p>
          <a:endParaRPr lang="en-US"/>
        </a:p>
      </dgm:t>
    </dgm:pt>
    <dgm:pt modelId="{89E47CBA-1B03-4D60-A12B-925F8983F7B5}" type="sibTrans" cxnId="{4B095844-259E-4D65-BC34-9A18D9FB8FD4}">
      <dgm:prSet/>
      <dgm:spPr/>
      <dgm:t>
        <a:bodyPr/>
        <a:lstStyle/>
        <a:p>
          <a:endParaRPr lang="en-US"/>
        </a:p>
      </dgm:t>
    </dgm:pt>
    <dgm:pt modelId="{C1A604A3-38F6-4801-9F24-92F6BBB76085}" type="pres">
      <dgm:prSet presAssocID="{05D0EDEC-992B-48E7-9D2C-F7EC196D530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88AF3F-0891-4836-B353-165F49A1E8CB}" type="pres">
      <dgm:prSet presAssocID="{6294D02B-0F32-4473-AD8B-C6A3F70410D8}" presName="comp" presStyleCnt="0"/>
      <dgm:spPr/>
    </dgm:pt>
    <dgm:pt modelId="{3952A4F8-E21F-4D21-981B-C08D367956D5}" type="pres">
      <dgm:prSet presAssocID="{6294D02B-0F32-4473-AD8B-C6A3F70410D8}" presName="box" presStyleLbl="node1" presStyleIdx="0" presStyleCnt="3"/>
      <dgm:spPr/>
      <dgm:t>
        <a:bodyPr/>
        <a:lstStyle/>
        <a:p>
          <a:endParaRPr lang="en-US"/>
        </a:p>
      </dgm:t>
    </dgm:pt>
    <dgm:pt modelId="{916FE7ED-B358-4880-B1F1-0DCE2C874E26}" type="pres">
      <dgm:prSet presAssocID="{6294D02B-0F32-4473-AD8B-C6A3F70410D8}" presName="img" presStyleLbl="fgImgPlace1" presStyleIdx="0" presStyleCnt="3"/>
      <dgm:spPr/>
    </dgm:pt>
    <dgm:pt modelId="{ACB08509-B1A9-45E0-8674-6775F62601CB}" type="pres">
      <dgm:prSet presAssocID="{6294D02B-0F32-4473-AD8B-C6A3F70410D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1FF03-7ACD-4AF7-AF06-1982BF25893E}" type="pres">
      <dgm:prSet presAssocID="{8DF856B8-D39C-44E7-8FC3-2DE27417FDC0}" presName="spacer" presStyleCnt="0"/>
      <dgm:spPr/>
    </dgm:pt>
    <dgm:pt modelId="{D02C35D6-6D2D-4FB4-B597-A261B2EE3DC4}" type="pres">
      <dgm:prSet presAssocID="{E28C6076-C37F-4313-B532-78A2EBC11ECE}" presName="comp" presStyleCnt="0"/>
      <dgm:spPr/>
    </dgm:pt>
    <dgm:pt modelId="{801BC47B-C361-4F1E-A661-AEC8C4CA5C23}" type="pres">
      <dgm:prSet presAssocID="{E28C6076-C37F-4313-B532-78A2EBC11ECE}" presName="box" presStyleLbl="node1" presStyleIdx="1" presStyleCnt="3"/>
      <dgm:spPr/>
      <dgm:t>
        <a:bodyPr/>
        <a:lstStyle/>
        <a:p>
          <a:endParaRPr lang="en-US"/>
        </a:p>
      </dgm:t>
    </dgm:pt>
    <dgm:pt modelId="{642E74D5-63E5-43DD-98AF-1AC2403E8910}" type="pres">
      <dgm:prSet presAssocID="{E28C6076-C37F-4313-B532-78A2EBC11ECE}" presName="img" presStyleLbl="fgImgPlace1" presStyleIdx="1" presStyleCnt="3"/>
      <dgm:spPr/>
    </dgm:pt>
    <dgm:pt modelId="{5383190D-F07F-4DDE-93D5-51C4E0192317}" type="pres">
      <dgm:prSet presAssocID="{E28C6076-C37F-4313-B532-78A2EBC11E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23069-456B-4A39-87DE-74D3A31CA8F4}" type="pres">
      <dgm:prSet presAssocID="{0AA13F82-078C-4C3B-80C5-9BEA8A3F5729}" presName="spacer" presStyleCnt="0"/>
      <dgm:spPr/>
    </dgm:pt>
    <dgm:pt modelId="{BAAC339F-ED7E-4E6E-B40D-32A7070F4CA3}" type="pres">
      <dgm:prSet presAssocID="{AD4386B4-F9F9-419A-AC54-56C532FDE719}" presName="comp" presStyleCnt="0"/>
      <dgm:spPr/>
    </dgm:pt>
    <dgm:pt modelId="{EBE8DFC5-E017-4D5C-A260-89C0EA0C6824}" type="pres">
      <dgm:prSet presAssocID="{AD4386B4-F9F9-419A-AC54-56C532FDE719}" presName="box" presStyleLbl="node1" presStyleIdx="2" presStyleCnt="3"/>
      <dgm:spPr/>
      <dgm:t>
        <a:bodyPr/>
        <a:lstStyle/>
        <a:p>
          <a:endParaRPr lang="en-US"/>
        </a:p>
      </dgm:t>
    </dgm:pt>
    <dgm:pt modelId="{4FD65F23-5630-45CC-BB2B-1F136798B1E0}" type="pres">
      <dgm:prSet presAssocID="{AD4386B4-F9F9-419A-AC54-56C532FDE719}" presName="img" presStyleLbl="fgImgPlace1" presStyleIdx="2" presStyleCnt="3"/>
      <dgm:spPr/>
    </dgm:pt>
    <dgm:pt modelId="{17A8640F-4BE3-4C11-944A-FEE241185F69}" type="pres">
      <dgm:prSet presAssocID="{AD4386B4-F9F9-419A-AC54-56C532FDE71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275870-A63C-4232-8DAB-B62495ACC8FA}" srcId="{05D0EDEC-992B-48E7-9D2C-F7EC196D530D}" destId="{AD4386B4-F9F9-419A-AC54-56C532FDE719}" srcOrd="2" destOrd="0" parTransId="{0F25D9C9-1378-4274-8B95-20CCCBDD87EF}" sibTransId="{71D8B33A-67B1-4A49-9C48-A04D5B61F3B2}"/>
    <dgm:cxn modelId="{0A081B52-B848-4A41-BE97-CE828E9B2546}" type="presOf" srcId="{0D9229B6-6569-4F3C-AE55-D4528A12E4C6}" destId="{801BC47B-C361-4F1E-A661-AEC8C4CA5C23}" srcOrd="0" destOrd="1" presId="urn:microsoft.com/office/officeart/2005/8/layout/vList4"/>
    <dgm:cxn modelId="{E38CBCFA-F65C-4093-95A9-526EA0F2910E}" type="presOf" srcId="{AB7B5AD5-3867-45A7-8B5D-FD6624471FEA}" destId="{EBE8DFC5-E017-4D5C-A260-89C0EA0C6824}" srcOrd="0" destOrd="1" presId="urn:microsoft.com/office/officeart/2005/8/layout/vList4"/>
    <dgm:cxn modelId="{72F69159-01C6-4810-A025-96865C705293}" type="presOf" srcId="{B78EF120-A8D5-43BC-BE16-25A0E78F7EC6}" destId="{5383190D-F07F-4DDE-93D5-51C4E0192317}" srcOrd="1" destOrd="2" presId="urn:microsoft.com/office/officeart/2005/8/layout/vList4"/>
    <dgm:cxn modelId="{78CBD8DE-D733-4797-BFEA-A82742383D6A}" type="presOf" srcId="{6294D02B-0F32-4473-AD8B-C6A3F70410D8}" destId="{3952A4F8-E21F-4D21-981B-C08D367956D5}" srcOrd="0" destOrd="0" presId="urn:microsoft.com/office/officeart/2005/8/layout/vList4"/>
    <dgm:cxn modelId="{6837E847-D9C8-47C8-95B7-F9FA2815DF05}" srcId="{E28C6076-C37F-4313-B532-78A2EBC11ECE}" destId="{0D9229B6-6569-4F3C-AE55-D4528A12E4C6}" srcOrd="0" destOrd="0" parTransId="{BFC6AD13-A671-49DA-9C97-ADFEA275CF21}" sibTransId="{D4631BFD-F770-4BBD-9877-5AF932C0FF2E}"/>
    <dgm:cxn modelId="{4606BC85-6639-4304-AFDC-A923DF374394}" type="presOf" srcId="{E28C6076-C37F-4313-B532-78A2EBC11ECE}" destId="{5383190D-F07F-4DDE-93D5-51C4E0192317}" srcOrd="1" destOrd="0" presId="urn:microsoft.com/office/officeart/2005/8/layout/vList4"/>
    <dgm:cxn modelId="{0DAFD2CE-C134-49A2-B9BF-6A6DFA4BD018}" type="presOf" srcId="{6294D02B-0F32-4473-AD8B-C6A3F70410D8}" destId="{ACB08509-B1A9-45E0-8674-6775F62601CB}" srcOrd="1" destOrd="0" presId="urn:microsoft.com/office/officeart/2005/8/layout/vList4"/>
    <dgm:cxn modelId="{89C6E696-21E8-4152-B691-FDC055F485D6}" type="presOf" srcId="{B78EF120-A8D5-43BC-BE16-25A0E78F7EC6}" destId="{801BC47B-C361-4F1E-A661-AEC8C4CA5C23}" srcOrd="0" destOrd="2" presId="urn:microsoft.com/office/officeart/2005/8/layout/vList4"/>
    <dgm:cxn modelId="{E7BB0ABC-AB0F-473E-8E50-473FFF045122}" srcId="{05D0EDEC-992B-48E7-9D2C-F7EC196D530D}" destId="{E28C6076-C37F-4313-B532-78A2EBC11ECE}" srcOrd="1" destOrd="0" parTransId="{4E1BBFB8-88D1-42FE-B2EE-B46F25108934}" sibTransId="{0AA13F82-078C-4C3B-80C5-9BEA8A3F5729}"/>
    <dgm:cxn modelId="{4B095844-259E-4D65-BC34-9A18D9FB8FD4}" srcId="{AD4386B4-F9F9-419A-AC54-56C532FDE719}" destId="{4BC99222-9BED-4170-A5A1-5AA3932A88C3}" srcOrd="1" destOrd="0" parTransId="{37D6B886-8286-4A8D-AB16-0F74C10BE890}" sibTransId="{89E47CBA-1B03-4D60-A12B-925F8983F7B5}"/>
    <dgm:cxn modelId="{48F19158-6B4D-44FF-BA3D-FB22B3D1E940}" type="presOf" srcId="{4BC99222-9BED-4170-A5A1-5AA3932A88C3}" destId="{EBE8DFC5-E017-4D5C-A260-89C0EA0C6824}" srcOrd="0" destOrd="2" presId="urn:microsoft.com/office/officeart/2005/8/layout/vList4"/>
    <dgm:cxn modelId="{4CB6536B-9CBC-4A4A-8077-7A2C99B7C9BC}" srcId="{AD4386B4-F9F9-419A-AC54-56C532FDE719}" destId="{AB7B5AD5-3867-45A7-8B5D-FD6624471FEA}" srcOrd="0" destOrd="0" parTransId="{66103D14-804E-4B76-8728-0FE67150BC9C}" sibTransId="{C8854C83-2375-4CA4-B4BE-A035E071969B}"/>
    <dgm:cxn modelId="{BE732172-1647-46EC-B48C-D3115BE3EA6C}" type="presOf" srcId="{4BC99222-9BED-4170-A5A1-5AA3932A88C3}" destId="{17A8640F-4BE3-4C11-944A-FEE241185F69}" srcOrd="1" destOrd="2" presId="urn:microsoft.com/office/officeart/2005/8/layout/vList4"/>
    <dgm:cxn modelId="{CACB3943-69D5-4825-B57D-A192B1E988ED}" type="presOf" srcId="{AB7B5AD5-3867-45A7-8B5D-FD6624471FEA}" destId="{17A8640F-4BE3-4C11-944A-FEE241185F69}" srcOrd="1" destOrd="1" presId="urn:microsoft.com/office/officeart/2005/8/layout/vList4"/>
    <dgm:cxn modelId="{4DB4D0EA-7D55-4478-AC6F-DE74B1CA93E7}" srcId="{05D0EDEC-992B-48E7-9D2C-F7EC196D530D}" destId="{6294D02B-0F32-4473-AD8B-C6A3F70410D8}" srcOrd="0" destOrd="0" parTransId="{74F113D1-D1AC-47F9-87FE-CC92ADE3C626}" sibTransId="{8DF856B8-D39C-44E7-8FC3-2DE27417FDC0}"/>
    <dgm:cxn modelId="{F0755D22-358D-4769-883A-08F71148828B}" type="presOf" srcId="{AD4386B4-F9F9-419A-AC54-56C532FDE719}" destId="{EBE8DFC5-E017-4D5C-A260-89C0EA0C6824}" srcOrd="0" destOrd="0" presId="urn:microsoft.com/office/officeart/2005/8/layout/vList4"/>
    <dgm:cxn modelId="{099BDD04-1B2A-4679-BD4B-0DA2F1809DA2}" type="presOf" srcId="{0D9229B6-6569-4F3C-AE55-D4528A12E4C6}" destId="{5383190D-F07F-4DDE-93D5-51C4E0192317}" srcOrd="1" destOrd="1" presId="urn:microsoft.com/office/officeart/2005/8/layout/vList4"/>
    <dgm:cxn modelId="{FBB17B7B-104A-4366-A35F-2EFE4D631508}" type="presOf" srcId="{AD4386B4-F9F9-419A-AC54-56C532FDE719}" destId="{17A8640F-4BE3-4C11-944A-FEE241185F69}" srcOrd="1" destOrd="0" presId="urn:microsoft.com/office/officeart/2005/8/layout/vList4"/>
    <dgm:cxn modelId="{1547AC3E-E8B2-430F-BEF8-54C518C90F6A}" srcId="{6294D02B-0F32-4473-AD8B-C6A3F70410D8}" destId="{3889FD4E-65AE-4A93-B6EF-C9DCB4C1D770}" srcOrd="0" destOrd="0" parTransId="{85F60BE5-8B97-43AF-9A56-7619A9353D19}" sibTransId="{39219E99-8D81-48FA-8D30-A3B7893C4B67}"/>
    <dgm:cxn modelId="{3D2E452A-954A-466D-9E66-0F603E6BA0CE}" type="presOf" srcId="{05D0EDEC-992B-48E7-9D2C-F7EC196D530D}" destId="{C1A604A3-38F6-4801-9F24-92F6BBB76085}" srcOrd="0" destOrd="0" presId="urn:microsoft.com/office/officeart/2005/8/layout/vList4"/>
    <dgm:cxn modelId="{7AF08FA6-A2E4-4A0D-9E8A-AE31E684B525}" type="presOf" srcId="{3889FD4E-65AE-4A93-B6EF-C9DCB4C1D770}" destId="{ACB08509-B1A9-45E0-8674-6775F62601CB}" srcOrd="1" destOrd="1" presId="urn:microsoft.com/office/officeart/2005/8/layout/vList4"/>
    <dgm:cxn modelId="{B067AE92-8F6A-4656-8FC9-8F4BA2A8B222}" srcId="{E28C6076-C37F-4313-B532-78A2EBC11ECE}" destId="{B78EF120-A8D5-43BC-BE16-25A0E78F7EC6}" srcOrd="1" destOrd="0" parTransId="{8B86AEA3-9011-4DF2-9EB7-BF94B4E7D3DF}" sibTransId="{1E6F1AF0-417F-47CE-8871-74E727C8B100}"/>
    <dgm:cxn modelId="{91B8F14A-21DC-494B-8680-081119C21147}" type="presOf" srcId="{3889FD4E-65AE-4A93-B6EF-C9DCB4C1D770}" destId="{3952A4F8-E21F-4D21-981B-C08D367956D5}" srcOrd="0" destOrd="1" presId="urn:microsoft.com/office/officeart/2005/8/layout/vList4"/>
    <dgm:cxn modelId="{4DE16070-81B5-43EF-B307-9EC91FF9532B}" type="presOf" srcId="{E28C6076-C37F-4313-B532-78A2EBC11ECE}" destId="{801BC47B-C361-4F1E-A661-AEC8C4CA5C23}" srcOrd="0" destOrd="0" presId="urn:microsoft.com/office/officeart/2005/8/layout/vList4"/>
    <dgm:cxn modelId="{F00A5863-2C81-49C0-A94A-C4C5AF7A1CBF}" type="presParOf" srcId="{C1A604A3-38F6-4801-9F24-92F6BBB76085}" destId="{4E88AF3F-0891-4836-B353-165F49A1E8CB}" srcOrd="0" destOrd="0" presId="urn:microsoft.com/office/officeart/2005/8/layout/vList4"/>
    <dgm:cxn modelId="{0FAC8C85-42A6-4D7F-8281-D14C32805720}" type="presParOf" srcId="{4E88AF3F-0891-4836-B353-165F49A1E8CB}" destId="{3952A4F8-E21F-4D21-981B-C08D367956D5}" srcOrd="0" destOrd="0" presId="urn:microsoft.com/office/officeart/2005/8/layout/vList4"/>
    <dgm:cxn modelId="{A95DCED6-3AC4-40C0-90D9-7D2B5FC250B9}" type="presParOf" srcId="{4E88AF3F-0891-4836-B353-165F49A1E8CB}" destId="{916FE7ED-B358-4880-B1F1-0DCE2C874E26}" srcOrd="1" destOrd="0" presId="urn:microsoft.com/office/officeart/2005/8/layout/vList4"/>
    <dgm:cxn modelId="{1173B7E4-986C-445D-9E58-F0B723C83F78}" type="presParOf" srcId="{4E88AF3F-0891-4836-B353-165F49A1E8CB}" destId="{ACB08509-B1A9-45E0-8674-6775F62601CB}" srcOrd="2" destOrd="0" presId="urn:microsoft.com/office/officeart/2005/8/layout/vList4"/>
    <dgm:cxn modelId="{6CA2C541-B183-4CBE-ACBE-FB98F7C50A55}" type="presParOf" srcId="{C1A604A3-38F6-4801-9F24-92F6BBB76085}" destId="{8A61FF03-7ACD-4AF7-AF06-1982BF25893E}" srcOrd="1" destOrd="0" presId="urn:microsoft.com/office/officeart/2005/8/layout/vList4"/>
    <dgm:cxn modelId="{A71D2867-AE2B-4A3C-ABDC-88564472FEAE}" type="presParOf" srcId="{C1A604A3-38F6-4801-9F24-92F6BBB76085}" destId="{D02C35D6-6D2D-4FB4-B597-A261B2EE3DC4}" srcOrd="2" destOrd="0" presId="urn:microsoft.com/office/officeart/2005/8/layout/vList4"/>
    <dgm:cxn modelId="{74CA351C-FCFB-4F3B-BE1D-ABD2E6C1DECB}" type="presParOf" srcId="{D02C35D6-6D2D-4FB4-B597-A261B2EE3DC4}" destId="{801BC47B-C361-4F1E-A661-AEC8C4CA5C23}" srcOrd="0" destOrd="0" presId="urn:microsoft.com/office/officeart/2005/8/layout/vList4"/>
    <dgm:cxn modelId="{5CEC80BB-57BC-4C07-88E9-4182E3CDB613}" type="presParOf" srcId="{D02C35D6-6D2D-4FB4-B597-A261B2EE3DC4}" destId="{642E74D5-63E5-43DD-98AF-1AC2403E8910}" srcOrd="1" destOrd="0" presId="urn:microsoft.com/office/officeart/2005/8/layout/vList4"/>
    <dgm:cxn modelId="{645D1832-562C-48A2-B2B5-E7389E7BA3D4}" type="presParOf" srcId="{D02C35D6-6D2D-4FB4-B597-A261B2EE3DC4}" destId="{5383190D-F07F-4DDE-93D5-51C4E0192317}" srcOrd="2" destOrd="0" presId="urn:microsoft.com/office/officeart/2005/8/layout/vList4"/>
    <dgm:cxn modelId="{0F4C4873-25D9-42DA-8F6F-8D3F17FDD17B}" type="presParOf" srcId="{C1A604A3-38F6-4801-9F24-92F6BBB76085}" destId="{3F123069-456B-4A39-87DE-74D3A31CA8F4}" srcOrd="3" destOrd="0" presId="urn:microsoft.com/office/officeart/2005/8/layout/vList4"/>
    <dgm:cxn modelId="{ED8A9411-CA4D-4F6D-BE96-C3FAAE2D0422}" type="presParOf" srcId="{C1A604A3-38F6-4801-9F24-92F6BBB76085}" destId="{BAAC339F-ED7E-4E6E-B40D-32A7070F4CA3}" srcOrd="4" destOrd="0" presId="urn:microsoft.com/office/officeart/2005/8/layout/vList4"/>
    <dgm:cxn modelId="{3D839AF4-68DD-4DA4-9871-9E67F21F267C}" type="presParOf" srcId="{BAAC339F-ED7E-4E6E-B40D-32A7070F4CA3}" destId="{EBE8DFC5-E017-4D5C-A260-89C0EA0C6824}" srcOrd="0" destOrd="0" presId="urn:microsoft.com/office/officeart/2005/8/layout/vList4"/>
    <dgm:cxn modelId="{90211A4E-6EFB-407E-9A4E-C5B81C76D248}" type="presParOf" srcId="{BAAC339F-ED7E-4E6E-B40D-32A7070F4CA3}" destId="{4FD65F23-5630-45CC-BB2B-1F136798B1E0}" srcOrd="1" destOrd="0" presId="urn:microsoft.com/office/officeart/2005/8/layout/vList4"/>
    <dgm:cxn modelId="{96AB94B4-0E6E-4544-88AE-B4E4BF1C121A}" type="presParOf" srcId="{BAAC339F-ED7E-4E6E-B40D-32A7070F4CA3}" destId="{17A8640F-4BE3-4C11-944A-FEE241185F69}" srcOrd="2" destOrd="0" presId="urn:microsoft.com/office/officeart/2005/8/layout/vList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D0EDEC-992B-48E7-9D2C-F7EC196D530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94D02B-0F32-4473-AD8B-C6A3F70410D8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Adoption of the agenda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74F113D1-D1AC-47F9-87FE-CC92ADE3C626}" type="parTrans" cxnId="{4DB4D0EA-7D55-4478-AC6F-DE74B1CA93E7}">
      <dgm:prSet/>
      <dgm:spPr/>
      <dgm:t>
        <a:bodyPr/>
        <a:lstStyle/>
        <a:p>
          <a:endParaRPr lang="en-US"/>
        </a:p>
      </dgm:t>
    </dgm:pt>
    <dgm:pt modelId="{8DF856B8-D39C-44E7-8FC3-2DE27417FDC0}" type="sibTrans" cxnId="{4DB4D0EA-7D55-4478-AC6F-DE74B1CA93E7}">
      <dgm:prSet/>
      <dgm:spPr/>
      <dgm:t>
        <a:bodyPr/>
        <a:lstStyle/>
        <a:p>
          <a:endParaRPr lang="en-US"/>
        </a:p>
      </dgm:t>
    </dgm:pt>
    <dgm:pt modelId="{E28C6076-C37F-4313-B532-78A2EBC11ECE}">
      <dgm:prSet phldrT="[Text]" custT="1"/>
      <dgm:spPr>
        <a:solidFill>
          <a:schemeClr val="accent3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Approval of Minutes from Previous Meeting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4E1BBFB8-88D1-42FE-B2EE-B46F25108934}" type="parTrans" cxnId="{E7BB0ABC-AB0F-473E-8E50-473FFF045122}">
      <dgm:prSet/>
      <dgm:spPr/>
      <dgm:t>
        <a:bodyPr/>
        <a:lstStyle/>
        <a:p>
          <a:endParaRPr lang="en-US"/>
        </a:p>
      </dgm:t>
    </dgm:pt>
    <dgm:pt modelId="{0AA13F82-078C-4C3B-80C5-9BEA8A3F5729}" type="sibTrans" cxnId="{E7BB0ABC-AB0F-473E-8E50-473FFF045122}">
      <dgm:prSet/>
      <dgm:spPr/>
      <dgm:t>
        <a:bodyPr/>
        <a:lstStyle/>
        <a:p>
          <a:endParaRPr lang="en-US"/>
        </a:p>
      </dgm:t>
    </dgm:pt>
    <dgm:pt modelId="{0D9229B6-6569-4F3C-AE55-D4528A12E4C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Minutes should be sent out (with the agenda) for members to read prior to the meeting</a:t>
          </a:r>
          <a:endParaRPr lang="en-US" sz="1800" dirty="0">
            <a:latin typeface="Century Gothic" pitchFamily="34" charset="0"/>
          </a:endParaRPr>
        </a:p>
      </dgm:t>
    </dgm:pt>
    <dgm:pt modelId="{BFC6AD13-A671-49DA-9C97-ADFEA275CF21}" type="parTrans" cxnId="{6837E847-D9C8-47C8-95B7-F9FA2815DF05}">
      <dgm:prSet/>
      <dgm:spPr/>
      <dgm:t>
        <a:bodyPr/>
        <a:lstStyle/>
        <a:p>
          <a:endParaRPr lang="en-US"/>
        </a:p>
      </dgm:t>
    </dgm:pt>
    <dgm:pt modelId="{D4631BFD-F770-4BBD-9877-5AF932C0FF2E}" type="sibTrans" cxnId="{6837E847-D9C8-47C8-95B7-F9FA2815DF05}">
      <dgm:prSet/>
      <dgm:spPr/>
      <dgm:t>
        <a:bodyPr/>
        <a:lstStyle/>
        <a:p>
          <a:endParaRPr lang="en-US"/>
        </a:p>
      </dgm:t>
    </dgm:pt>
    <dgm:pt modelId="{B78EF120-A8D5-43BC-BE16-25A0E78F7EC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Unless there is a disagreement regarding the minutes, not necessary for motion or a vote to accept the minutes</a:t>
          </a:r>
          <a:endParaRPr lang="en-US" sz="1800" dirty="0">
            <a:latin typeface="Century Gothic" pitchFamily="34" charset="0"/>
          </a:endParaRPr>
        </a:p>
      </dgm:t>
    </dgm:pt>
    <dgm:pt modelId="{8B86AEA3-9011-4DF2-9EB7-BF94B4E7D3DF}" type="parTrans" cxnId="{B067AE92-8F6A-4656-8FC9-8F4BA2A8B222}">
      <dgm:prSet/>
      <dgm:spPr/>
      <dgm:t>
        <a:bodyPr/>
        <a:lstStyle/>
        <a:p>
          <a:endParaRPr lang="en-US"/>
        </a:p>
      </dgm:t>
    </dgm:pt>
    <dgm:pt modelId="{1E6F1AF0-417F-47CE-8871-74E727C8B100}" type="sibTrans" cxnId="{B067AE92-8F6A-4656-8FC9-8F4BA2A8B222}">
      <dgm:prSet/>
      <dgm:spPr/>
      <dgm:t>
        <a:bodyPr/>
        <a:lstStyle/>
        <a:p>
          <a:endParaRPr lang="en-US"/>
        </a:p>
      </dgm:t>
    </dgm:pt>
    <dgm:pt modelId="{AD4386B4-F9F9-419A-AC54-56C532FDE719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Reports of Officers, Boards, Standing Committees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F25D9C9-1378-4274-8B95-20CCCBDD87EF}" type="parTrans" cxnId="{B0275870-A63C-4232-8DAB-B62495ACC8FA}">
      <dgm:prSet/>
      <dgm:spPr/>
      <dgm:t>
        <a:bodyPr/>
        <a:lstStyle/>
        <a:p>
          <a:endParaRPr lang="en-US"/>
        </a:p>
      </dgm:t>
    </dgm:pt>
    <dgm:pt modelId="{71D8B33A-67B1-4A49-9C48-A04D5B61F3B2}" type="sibTrans" cxnId="{B0275870-A63C-4232-8DAB-B62495ACC8FA}">
      <dgm:prSet/>
      <dgm:spPr/>
      <dgm:t>
        <a:bodyPr/>
        <a:lstStyle/>
        <a:p>
          <a:endParaRPr lang="en-US"/>
        </a:p>
      </dgm:t>
    </dgm:pt>
    <dgm:pt modelId="{AB7B5AD5-3867-45A7-8B5D-FD6624471FEA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Reports are generally for information only</a:t>
          </a:r>
          <a:endParaRPr lang="en-US" sz="1800" b="0" dirty="0">
            <a:latin typeface="Century Gothic" pitchFamily="34" charset="0"/>
          </a:endParaRPr>
        </a:p>
      </dgm:t>
    </dgm:pt>
    <dgm:pt modelId="{66103D14-804E-4B76-8728-0FE67150BC9C}" type="parTrans" cxnId="{4CB6536B-9CBC-4A4A-8077-7A2C99B7C9BC}">
      <dgm:prSet/>
      <dgm:spPr/>
      <dgm:t>
        <a:bodyPr/>
        <a:lstStyle/>
        <a:p>
          <a:endParaRPr lang="en-US"/>
        </a:p>
      </dgm:t>
    </dgm:pt>
    <dgm:pt modelId="{C8854C83-2375-4CA4-B4BE-A035E071969B}" type="sibTrans" cxnId="{4CB6536B-9CBC-4A4A-8077-7A2C99B7C9BC}">
      <dgm:prSet/>
      <dgm:spPr/>
      <dgm:t>
        <a:bodyPr/>
        <a:lstStyle/>
        <a:p>
          <a:endParaRPr lang="en-US"/>
        </a:p>
      </dgm:t>
    </dgm:pt>
    <dgm:pt modelId="{3889FD4E-65AE-4A93-B6EF-C9DCB4C1D770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Send members a copy of agenda in advance, or hand tentative agenda to members upon arrival</a:t>
          </a:r>
          <a:endParaRPr lang="en-US" sz="1800" b="0" dirty="0">
            <a:latin typeface="Century Gothic" pitchFamily="34" charset="0"/>
          </a:endParaRPr>
        </a:p>
      </dgm:t>
    </dgm:pt>
    <dgm:pt modelId="{39219E99-8D81-48FA-8D30-A3B7893C4B67}" type="sibTrans" cxnId="{1547AC3E-E8B2-430F-BEF8-54C518C90F6A}">
      <dgm:prSet/>
      <dgm:spPr/>
      <dgm:t>
        <a:bodyPr/>
        <a:lstStyle/>
        <a:p>
          <a:endParaRPr lang="en-US"/>
        </a:p>
      </dgm:t>
    </dgm:pt>
    <dgm:pt modelId="{85F60BE5-8B97-43AF-9A56-7619A9353D19}" type="parTrans" cxnId="{1547AC3E-E8B2-430F-BEF8-54C518C90F6A}">
      <dgm:prSet/>
      <dgm:spPr/>
      <dgm:t>
        <a:bodyPr/>
        <a:lstStyle/>
        <a:p>
          <a:endParaRPr lang="en-US"/>
        </a:p>
      </dgm:t>
    </dgm:pt>
    <dgm:pt modelId="{7ECCD09F-39CA-4B2B-BC3C-296D09CD23B7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Chairperson should ask if anyone has items to place on the agenda</a:t>
          </a:r>
          <a:endParaRPr lang="en-US" sz="1800" b="0" dirty="0">
            <a:latin typeface="Century Gothic" pitchFamily="34" charset="0"/>
          </a:endParaRPr>
        </a:p>
      </dgm:t>
    </dgm:pt>
    <dgm:pt modelId="{9F810F5B-8D37-415F-A9AE-134D6846630D}" type="parTrans" cxnId="{D18E8CB2-0186-48B7-ACF4-28A2C8519E51}">
      <dgm:prSet/>
      <dgm:spPr/>
      <dgm:t>
        <a:bodyPr/>
        <a:lstStyle/>
        <a:p>
          <a:endParaRPr lang="en-US"/>
        </a:p>
      </dgm:t>
    </dgm:pt>
    <dgm:pt modelId="{BA1F7EE7-CEEC-4D75-BB16-F6E7FD99951A}" type="sibTrans" cxnId="{D18E8CB2-0186-48B7-ACF4-28A2C8519E51}">
      <dgm:prSet/>
      <dgm:spPr/>
      <dgm:t>
        <a:bodyPr/>
        <a:lstStyle/>
        <a:p>
          <a:endParaRPr lang="en-US"/>
        </a:p>
      </dgm:t>
    </dgm:pt>
    <dgm:pt modelId="{E0516B65-5F6C-473A-BDF7-81A28185A44E}">
      <dgm:prSet phldrT="[Text]" custT="1"/>
      <dgm:spPr>
        <a:solidFill>
          <a:schemeClr val="accent2"/>
        </a:solidFill>
      </dgm:spPr>
      <dgm:t>
        <a:bodyPr/>
        <a:lstStyle/>
        <a:p>
          <a:pPr algn="l"/>
          <a:endParaRPr lang="en-US" sz="1800" b="0" dirty="0">
            <a:latin typeface="Century Gothic" pitchFamily="34" charset="0"/>
          </a:endParaRPr>
        </a:p>
      </dgm:t>
    </dgm:pt>
    <dgm:pt modelId="{AA641221-FFC5-436C-9767-AEB2EB4CD40B}" type="parTrans" cxnId="{C002F3D8-6CAE-4543-8DA3-1B06E06EE2F7}">
      <dgm:prSet/>
      <dgm:spPr/>
      <dgm:t>
        <a:bodyPr/>
        <a:lstStyle/>
        <a:p>
          <a:endParaRPr lang="en-US"/>
        </a:p>
      </dgm:t>
    </dgm:pt>
    <dgm:pt modelId="{B198AD6B-4FD1-4A64-B1D0-359E04EA697A}" type="sibTrans" cxnId="{C002F3D8-6CAE-4543-8DA3-1B06E06EE2F7}">
      <dgm:prSet/>
      <dgm:spPr/>
      <dgm:t>
        <a:bodyPr/>
        <a:lstStyle/>
        <a:p>
          <a:endParaRPr lang="en-US"/>
        </a:p>
      </dgm:t>
    </dgm:pt>
    <dgm:pt modelId="{C1A604A3-38F6-4801-9F24-92F6BBB76085}" type="pres">
      <dgm:prSet presAssocID="{05D0EDEC-992B-48E7-9D2C-F7EC196D530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88AF3F-0891-4836-B353-165F49A1E8CB}" type="pres">
      <dgm:prSet presAssocID="{6294D02B-0F32-4473-AD8B-C6A3F70410D8}" presName="comp" presStyleCnt="0"/>
      <dgm:spPr/>
    </dgm:pt>
    <dgm:pt modelId="{3952A4F8-E21F-4D21-981B-C08D367956D5}" type="pres">
      <dgm:prSet presAssocID="{6294D02B-0F32-4473-AD8B-C6A3F70410D8}" presName="box" presStyleLbl="node1" presStyleIdx="0" presStyleCnt="3"/>
      <dgm:spPr/>
      <dgm:t>
        <a:bodyPr/>
        <a:lstStyle/>
        <a:p>
          <a:endParaRPr lang="en-US"/>
        </a:p>
      </dgm:t>
    </dgm:pt>
    <dgm:pt modelId="{916FE7ED-B358-4880-B1F1-0DCE2C874E26}" type="pres">
      <dgm:prSet presAssocID="{6294D02B-0F32-4473-AD8B-C6A3F70410D8}" presName="img" presStyleLbl="fgImgPlace1" presStyleIdx="0" presStyleCnt="3"/>
      <dgm:spPr/>
    </dgm:pt>
    <dgm:pt modelId="{ACB08509-B1A9-45E0-8674-6775F62601CB}" type="pres">
      <dgm:prSet presAssocID="{6294D02B-0F32-4473-AD8B-C6A3F70410D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1FF03-7ACD-4AF7-AF06-1982BF25893E}" type="pres">
      <dgm:prSet presAssocID="{8DF856B8-D39C-44E7-8FC3-2DE27417FDC0}" presName="spacer" presStyleCnt="0"/>
      <dgm:spPr/>
    </dgm:pt>
    <dgm:pt modelId="{D02C35D6-6D2D-4FB4-B597-A261B2EE3DC4}" type="pres">
      <dgm:prSet presAssocID="{E28C6076-C37F-4313-B532-78A2EBC11ECE}" presName="comp" presStyleCnt="0"/>
      <dgm:spPr/>
    </dgm:pt>
    <dgm:pt modelId="{801BC47B-C361-4F1E-A661-AEC8C4CA5C23}" type="pres">
      <dgm:prSet presAssocID="{E28C6076-C37F-4313-B532-78A2EBC11ECE}" presName="box" presStyleLbl="node1" presStyleIdx="1" presStyleCnt="3"/>
      <dgm:spPr/>
      <dgm:t>
        <a:bodyPr/>
        <a:lstStyle/>
        <a:p>
          <a:endParaRPr lang="en-US"/>
        </a:p>
      </dgm:t>
    </dgm:pt>
    <dgm:pt modelId="{642E74D5-63E5-43DD-98AF-1AC2403E8910}" type="pres">
      <dgm:prSet presAssocID="{E28C6076-C37F-4313-B532-78A2EBC11ECE}" presName="img" presStyleLbl="fgImgPlace1" presStyleIdx="1" presStyleCnt="3"/>
      <dgm:spPr/>
    </dgm:pt>
    <dgm:pt modelId="{5383190D-F07F-4DDE-93D5-51C4E0192317}" type="pres">
      <dgm:prSet presAssocID="{E28C6076-C37F-4313-B532-78A2EBC11E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23069-456B-4A39-87DE-74D3A31CA8F4}" type="pres">
      <dgm:prSet presAssocID="{0AA13F82-078C-4C3B-80C5-9BEA8A3F5729}" presName="spacer" presStyleCnt="0"/>
      <dgm:spPr/>
    </dgm:pt>
    <dgm:pt modelId="{BAAC339F-ED7E-4E6E-B40D-32A7070F4CA3}" type="pres">
      <dgm:prSet presAssocID="{AD4386B4-F9F9-419A-AC54-56C532FDE719}" presName="comp" presStyleCnt="0"/>
      <dgm:spPr/>
    </dgm:pt>
    <dgm:pt modelId="{EBE8DFC5-E017-4D5C-A260-89C0EA0C6824}" type="pres">
      <dgm:prSet presAssocID="{AD4386B4-F9F9-419A-AC54-56C532FDE719}" presName="box" presStyleLbl="node1" presStyleIdx="2" presStyleCnt="3"/>
      <dgm:spPr/>
      <dgm:t>
        <a:bodyPr/>
        <a:lstStyle/>
        <a:p>
          <a:endParaRPr lang="en-US"/>
        </a:p>
      </dgm:t>
    </dgm:pt>
    <dgm:pt modelId="{4FD65F23-5630-45CC-BB2B-1F136798B1E0}" type="pres">
      <dgm:prSet presAssocID="{AD4386B4-F9F9-419A-AC54-56C532FDE719}" presName="img" presStyleLbl="fgImgPlace1" presStyleIdx="2" presStyleCnt="3"/>
      <dgm:spPr/>
    </dgm:pt>
    <dgm:pt modelId="{17A8640F-4BE3-4C11-944A-FEE241185F69}" type="pres">
      <dgm:prSet presAssocID="{AD4386B4-F9F9-419A-AC54-56C532FDE71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275870-A63C-4232-8DAB-B62495ACC8FA}" srcId="{05D0EDEC-992B-48E7-9D2C-F7EC196D530D}" destId="{AD4386B4-F9F9-419A-AC54-56C532FDE719}" srcOrd="2" destOrd="0" parTransId="{0F25D9C9-1378-4274-8B95-20CCCBDD87EF}" sibTransId="{71D8B33A-67B1-4A49-9C48-A04D5B61F3B2}"/>
    <dgm:cxn modelId="{6837E847-D9C8-47C8-95B7-F9FA2815DF05}" srcId="{E28C6076-C37F-4313-B532-78A2EBC11ECE}" destId="{0D9229B6-6569-4F3C-AE55-D4528A12E4C6}" srcOrd="0" destOrd="0" parTransId="{BFC6AD13-A671-49DA-9C97-ADFEA275CF21}" sibTransId="{D4631BFD-F770-4BBD-9877-5AF932C0FF2E}"/>
    <dgm:cxn modelId="{DC66CE83-ADE1-4A93-9153-4419B1270F04}" type="presOf" srcId="{AB7B5AD5-3867-45A7-8B5D-FD6624471FEA}" destId="{EBE8DFC5-E017-4D5C-A260-89C0EA0C6824}" srcOrd="0" destOrd="1" presId="urn:microsoft.com/office/officeart/2005/8/layout/vList4"/>
    <dgm:cxn modelId="{F45C9FC6-3366-4B61-98DC-C02A33F125BB}" type="presOf" srcId="{B78EF120-A8D5-43BC-BE16-25A0E78F7EC6}" destId="{5383190D-F07F-4DDE-93D5-51C4E0192317}" srcOrd="1" destOrd="2" presId="urn:microsoft.com/office/officeart/2005/8/layout/vList4"/>
    <dgm:cxn modelId="{E7BB0ABC-AB0F-473E-8E50-473FFF045122}" srcId="{05D0EDEC-992B-48E7-9D2C-F7EC196D530D}" destId="{E28C6076-C37F-4313-B532-78A2EBC11ECE}" srcOrd="1" destOrd="0" parTransId="{4E1BBFB8-88D1-42FE-B2EE-B46F25108934}" sibTransId="{0AA13F82-078C-4C3B-80C5-9BEA8A3F5729}"/>
    <dgm:cxn modelId="{E4F25681-9916-482B-A510-390F0C7C2DDD}" type="presOf" srcId="{B78EF120-A8D5-43BC-BE16-25A0E78F7EC6}" destId="{801BC47B-C361-4F1E-A661-AEC8C4CA5C23}" srcOrd="0" destOrd="2" presId="urn:microsoft.com/office/officeart/2005/8/layout/vList4"/>
    <dgm:cxn modelId="{C002F3D8-6CAE-4543-8DA3-1B06E06EE2F7}" srcId="{6294D02B-0F32-4473-AD8B-C6A3F70410D8}" destId="{E0516B65-5F6C-473A-BDF7-81A28185A44E}" srcOrd="2" destOrd="0" parTransId="{AA641221-FFC5-436C-9767-AEB2EB4CD40B}" sibTransId="{B198AD6B-4FD1-4A64-B1D0-359E04EA697A}"/>
    <dgm:cxn modelId="{D18E8CB2-0186-48B7-ACF4-28A2C8519E51}" srcId="{6294D02B-0F32-4473-AD8B-C6A3F70410D8}" destId="{7ECCD09F-39CA-4B2B-BC3C-296D09CD23B7}" srcOrd="1" destOrd="0" parTransId="{9F810F5B-8D37-415F-A9AE-134D6846630D}" sibTransId="{BA1F7EE7-CEEC-4D75-BB16-F6E7FD99951A}"/>
    <dgm:cxn modelId="{A0F63C0E-2BD3-4481-8889-B95D029AF141}" type="presOf" srcId="{E28C6076-C37F-4313-B532-78A2EBC11ECE}" destId="{5383190D-F07F-4DDE-93D5-51C4E0192317}" srcOrd="1" destOrd="0" presId="urn:microsoft.com/office/officeart/2005/8/layout/vList4"/>
    <dgm:cxn modelId="{4CB6536B-9CBC-4A4A-8077-7A2C99B7C9BC}" srcId="{AD4386B4-F9F9-419A-AC54-56C532FDE719}" destId="{AB7B5AD5-3867-45A7-8B5D-FD6624471FEA}" srcOrd="0" destOrd="0" parTransId="{66103D14-804E-4B76-8728-0FE67150BC9C}" sibTransId="{C8854C83-2375-4CA4-B4BE-A035E071969B}"/>
    <dgm:cxn modelId="{02E6F310-826D-40E8-B26B-CDB2C447E3A2}" type="presOf" srcId="{AD4386B4-F9F9-419A-AC54-56C532FDE719}" destId="{EBE8DFC5-E017-4D5C-A260-89C0EA0C6824}" srcOrd="0" destOrd="0" presId="urn:microsoft.com/office/officeart/2005/8/layout/vList4"/>
    <dgm:cxn modelId="{03171C37-E9F4-4AEA-A7D1-9E96C991001B}" type="presOf" srcId="{E0516B65-5F6C-473A-BDF7-81A28185A44E}" destId="{3952A4F8-E21F-4D21-981B-C08D367956D5}" srcOrd="0" destOrd="3" presId="urn:microsoft.com/office/officeart/2005/8/layout/vList4"/>
    <dgm:cxn modelId="{C0245E4B-7378-4ECF-A351-F6E101DDFEC7}" type="presOf" srcId="{E28C6076-C37F-4313-B532-78A2EBC11ECE}" destId="{801BC47B-C361-4F1E-A661-AEC8C4CA5C23}" srcOrd="0" destOrd="0" presId="urn:microsoft.com/office/officeart/2005/8/layout/vList4"/>
    <dgm:cxn modelId="{0C779B1F-D331-4B3F-9BF4-6EAEB5613275}" type="presOf" srcId="{3889FD4E-65AE-4A93-B6EF-C9DCB4C1D770}" destId="{3952A4F8-E21F-4D21-981B-C08D367956D5}" srcOrd="0" destOrd="1" presId="urn:microsoft.com/office/officeart/2005/8/layout/vList4"/>
    <dgm:cxn modelId="{4DB4D0EA-7D55-4478-AC6F-DE74B1CA93E7}" srcId="{05D0EDEC-992B-48E7-9D2C-F7EC196D530D}" destId="{6294D02B-0F32-4473-AD8B-C6A3F70410D8}" srcOrd="0" destOrd="0" parTransId="{74F113D1-D1AC-47F9-87FE-CC92ADE3C626}" sibTransId="{8DF856B8-D39C-44E7-8FC3-2DE27417FDC0}"/>
    <dgm:cxn modelId="{A4559F3C-D9E0-44AA-8466-FBC188BCB4C9}" type="presOf" srcId="{AD4386B4-F9F9-419A-AC54-56C532FDE719}" destId="{17A8640F-4BE3-4C11-944A-FEE241185F69}" srcOrd="1" destOrd="0" presId="urn:microsoft.com/office/officeart/2005/8/layout/vList4"/>
    <dgm:cxn modelId="{14C4C6B5-A8F3-4CA7-9EEB-DA92A26A76E3}" type="presOf" srcId="{0D9229B6-6569-4F3C-AE55-D4528A12E4C6}" destId="{5383190D-F07F-4DDE-93D5-51C4E0192317}" srcOrd="1" destOrd="1" presId="urn:microsoft.com/office/officeart/2005/8/layout/vList4"/>
    <dgm:cxn modelId="{F433B789-35D4-4EEA-B0A8-F0EF9D848209}" type="presOf" srcId="{6294D02B-0F32-4473-AD8B-C6A3F70410D8}" destId="{ACB08509-B1A9-45E0-8674-6775F62601CB}" srcOrd="1" destOrd="0" presId="urn:microsoft.com/office/officeart/2005/8/layout/vList4"/>
    <dgm:cxn modelId="{26EE9B3E-FB37-4572-BC80-A94EA86B74FD}" type="presOf" srcId="{0D9229B6-6569-4F3C-AE55-D4528A12E4C6}" destId="{801BC47B-C361-4F1E-A661-AEC8C4CA5C23}" srcOrd="0" destOrd="1" presId="urn:microsoft.com/office/officeart/2005/8/layout/vList4"/>
    <dgm:cxn modelId="{F145899F-C738-4054-824D-A94A2E689090}" type="presOf" srcId="{E0516B65-5F6C-473A-BDF7-81A28185A44E}" destId="{ACB08509-B1A9-45E0-8674-6775F62601CB}" srcOrd="1" destOrd="3" presId="urn:microsoft.com/office/officeart/2005/8/layout/vList4"/>
    <dgm:cxn modelId="{0D6F06DF-C8DB-4CEF-AEAE-1BA0D02ADAD0}" type="presOf" srcId="{6294D02B-0F32-4473-AD8B-C6A3F70410D8}" destId="{3952A4F8-E21F-4D21-981B-C08D367956D5}" srcOrd="0" destOrd="0" presId="urn:microsoft.com/office/officeart/2005/8/layout/vList4"/>
    <dgm:cxn modelId="{109E5137-AD47-4B4F-A637-4350C13F0E14}" type="presOf" srcId="{05D0EDEC-992B-48E7-9D2C-F7EC196D530D}" destId="{C1A604A3-38F6-4801-9F24-92F6BBB76085}" srcOrd="0" destOrd="0" presId="urn:microsoft.com/office/officeart/2005/8/layout/vList4"/>
    <dgm:cxn modelId="{5D406921-9F20-4F49-A6C2-C0B15EF4170D}" type="presOf" srcId="{7ECCD09F-39CA-4B2B-BC3C-296D09CD23B7}" destId="{3952A4F8-E21F-4D21-981B-C08D367956D5}" srcOrd="0" destOrd="2" presId="urn:microsoft.com/office/officeart/2005/8/layout/vList4"/>
    <dgm:cxn modelId="{1547AC3E-E8B2-430F-BEF8-54C518C90F6A}" srcId="{6294D02B-0F32-4473-AD8B-C6A3F70410D8}" destId="{3889FD4E-65AE-4A93-B6EF-C9DCB4C1D770}" srcOrd="0" destOrd="0" parTransId="{85F60BE5-8B97-43AF-9A56-7619A9353D19}" sibTransId="{39219E99-8D81-48FA-8D30-A3B7893C4B67}"/>
    <dgm:cxn modelId="{1715CA8B-9C3F-4E92-886B-8EBC6DB9CD0C}" type="presOf" srcId="{3889FD4E-65AE-4A93-B6EF-C9DCB4C1D770}" destId="{ACB08509-B1A9-45E0-8674-6775F62601CB}" srcOrd="1" destOrd="1" presId="urn:microsoft.com/office/officeart/2005/8/layout/vList4"/>
    <dgm:cxn modelId="{B067AE92-8F6A-4656-8FC9-8F4BA2A8B222}" srcId="{E28C6076-C37F-4313-B532-78A2EBC11ECE}" destId="{B78EF120-A8D5-43BC-BE16-25A0E78F7EC6}" srcOrd="1" destOrd="0" parTransId="{8B86AEA3-9011-4DF2-9EB7-BF94B4E7D3DF}" sibTransId="{1E6F1AF0-417F-47CE-8871-74E727C8B100}"/>
    <dgm:cxn modelId="{144C3E43-971E-464B-A6F4-71BEFC92C304}" type="presOf" srcId="{AB7B5AD5-3867-45A7-8B5D-FD6624471FEA}" destId="{17A8640F-4BE3-4C11-944A-FEE241185F69}" srcOrd="1" destOrd="1" presId="urn:microsoft.com/office/officeart/2005/8/layout/vList4"/>
    <dgm:cxn modelId="{8DC644DF-DBBD-4BD1-9034-21B15C5510A2}" type="presOf" srcId="{7ECCD09F-39CA-4B2B-BC3C-296D09CD23B7}" destId="{ACB08509-B1A9-45E0-8674-6775F62601CB}" srcOrd="1" destOrd="2" presId="urn:microsoft.com/office/officeart/2005/8/layout/vList4"/>
    <dgm:cxn modelId="{3303C2E1-B6EF-4301-8066-FF96B6EA5D2B}" type="presParOf" srcId="{C1A604A3-38F6-4801-9F24-92F6BBB76085}" destId="{4E88AF3F-0891-4836-B353-165F49A1E8CB}" srcOrd="0" destOrd="0" presId="urn:microsoft.com/office/officeart/2005/8/layout/vList4"/>
    <dgm:cxn modelId="{939025AB-CC07-4721-8CDB-02718BA12E34}" type="presParOf" srcId="{4E88AF3F-0891-4836-B353-165F49A1E8CB}" destId="{3952A4F8-E21F-4D21-981B-C08D367956D5}" srcOrd="0" destOrd="0" presId="urn:microsoft.com/office/officeart/2005/8/layout/vList4"/>
    <dgm:cxn modelId="{0AAA2CF9-C4E6-4AA1-A73C-789050317F43}" type="presParOf" srcId="{4E88AF3F-0891-4836-B353-165F49A1E8CB}" destId="{916FE7ED-B358-4880-B1F1-0DCE2C874E26}" srcOrd="1" destOrd="0" presId="urn:microsoft.com/office/officeart/2005/8/layout/vList4"/>
    <dgm:cxn modelId="{61179636-3471-4BF4-984C-42E3437D88C3}" type="presParOf" srcId="{4E88AF3F-0891-4836-B353-165F49A1E8CB}" destId="{ACB08509-B1A9-45E0-8674-6775F62601CB}" srcOrd="2" destOrd="0" presId="urn:microsoft.com/office/officeart/2005/8/layout/vList4"/>
    <dgm:cxn modelId="{79CFDD88-BEE7-4F72-A4B8-054D0A93EAD7}" type="presParOf" srcId="{C1A604A3-38F6-4801-9F24-92F6BBB76085}" destId="{8A61FF03-7ACD-4AF7-AF06-1982BF25893E}" srcOrd="1" destOrd="0" presId="urn:microsoft.com/office/officeart/2005/8/layout/vList4"/>
    <dgm:cxn modelId="{C1C3CA94-F2C4-4835-90B9-767E86486DA3}" type="presParOf" srcId="{C1A604A3-38F6-4801-9F24-92F6BBB76085}" destId="{D02C35D6-6D2D-4FB4-B597-A261B2EE3DC4}" srcOrd="2" destOrd="0" presId="urn:microsoft.com/office/officeart/2005/8/layout/vList4"/>
    <dgm:cxn modelId="{AF9ECA1E-4524-4FC9-A87B-7C272185E9FF}" type="presParOf" srcId="{D02C35D6-6D2D-4FB4-B597-A261B2EE3DC4}" destId="{801BC47B-C361-4F1E-A661-AEC8C4CA5C23}" srcOrd="0" destOrd="0" presId="urn:microsoft.com/office/officeart/2005/8/layout/vList4"/>
    <dgm:cxn modelId="{8FE4EA32-7097-4C7A-88F0-FD03D2CC7835}" type="presParOf" srcId="{D02C35D6-6D2D-4FB4-B597-A261B2EE3DC4}" destId="{642E74D5-63E5-43DD-98AF-1AC2403E8910}" srcOrd="1" destOrd="0" presId="urn:microsoft.com/office/officeart/2005/8/layout/vList4"/>
    <dgm:cxn modelId="{2E4E56E9-D26D-40D9-A874-7E7F0AE1D48E}" type="presParOf" srcId="{D02C35D6-6D2D-4FB4-B597-A261B2EE3DC4}" destId="{5383190D-F07F-4DDE-93D5-51C4E0192317}" srcOrd="2" destOrd="0" presId="urn:microsoft.com/office/officeart/2005/8/layout/vList4"/>
    <dgm:cxn modelId="{5E26B3A8-964A-4048-B982-A54D9546F317}" type="presParOf" srcId="{C1A604A3-38F6-4801-9F24-92F6BBB76085}" destId="{3F123069-456B-4A39-87DE-74D3A31CA8F4}" srcOrd="3" destOrd="0" presId="urn:microsoft.com/office/officeart/2005/8/layout/vList4"/>
    <dgm:cxn modelId="{12443E7D-1A6D-41E1-B963-504E13EB70C6}" type="presParOf" srcId="{C1A604A3-38F6-4801-9F24-92F6BBB76085}" destId="{BAAC339F-ED7E-4E6E-B40D-32A7070F4CA3}" srcOrd="4" destOrd="0" presId="urn:microsoft.com/office/officeart/2005/8/layout/vList4"/>
    <dgm:cxn modelId="{6FA5397B-DB9D-47BF-A19E-0D14E93AAD1D}" type="presParOf" srcId="{BAAC339F-ED7E-4E6E-B40D-32A7070F4CA3}" destId="{EBE8DFC5-E017-4D5C-A260-89C0EA0C6824}" srcOrd="0" destOrd="0" presId="urn:microsoft.com/office/officeart/2005/8/layout/vList4"/>
    <dgm:cxn modelId="{7A684FB7-15FD-40AC-BA25-8EFA7B509F92}" type="presParOf" srcId="{BAAC339F-ED7E-4E6E-B40D-32A7070F4CA3}" destId="{4FD65F23-5630-45CC-BB2B-1F136798B1E0}" srcOrd="1" destOrd="0" presId="urn:microsoft.com/office/officeart/2005/8/layout/vList4"/>
    <dgm:cxn modelId="{6F0C77E4-57C5-4B37-BC3B-C66AD89303E8}" type="presParOf" srcId="{BAAC339F-ED7E-4E6E-B40D-32A7070F4CA3}" destId="{17A8640F-4BE3-4C11-944A-FEE241185F69}" srcOrd="2" destOrd="0" presId="urn:microsoft.com/office/officeart/2005/8/layout/vList4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D0EDEC-992B-48E7-9D2C-F7EC196D530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94D02B-0F32-4473-AD8B-C6A3F70410D8}">
      <dgm:prSet phldrT="[Text]" custT="1"/>
      <dgm:spPr>
        <a:solidFill>
          <a:schemeClr val="accent2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Special Committees &amp; Special Orders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74F113D1-D1AC-47F9-87FE-CC92ADE3C626}" type="parTrans" cxnId="{4DB4D0EA-7D55-4478-AC6F-DE74B1CA93E7}">
      <dgm:prSet/>
      <dgm:spPr/>
      <dgm:t>
        <a:bodyPr/>
        <a:lstStyle/>
        <a:p>
          <a:endParaRPr lang="en-US"/>
        </a:p>
      </dgm:t>
    </dgm:pt>
    <dgm:pt modelId="{8DF856B8-D39C-44E7-8FC3-2DE27417FDC0}" type="sibTrans" cxnId="{4DB4D0EA-7D55-4478-AC6F-DE74B1CA93E7}">
      <dgm:prSet/>
      <dgm:spPr/>
      <dgm:t>
        <a:bodyPr/>
        <a:lstStyle/>
        <a:p>
          <a:endParaRPr lang="en-US"/>
        </a:p>
      </dgm:t>
    </dgm:pt>
    <dgm:pt modelId="{E28C6076-C37F-4313-B532-78A2EBC11ECE}">
      <dgm:prSet phldrT="[Text]" custT="1"/>
      <dgm:spPr>
        <a:solidFill>
          <a:schemeClr val="accent3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Unfinished Business and General Orders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4E1BBFB8-88D1-42FE-B2EE-B46F25108934}" type="parTrans" cxnId="{E7BB0ABC-AB0F-473E-8E50-473FFF045122}">
      <dgm:prSet/>
      <dgm:spPr/>
      <dgm:t>
        <a:bodyPr/>
        <a:lstStyle/>
        <a:p>
          <a:endParaRPr lang="en-US"/>
        </a:p>
      </dgm:t>
    </dgm:pt>
    <dgm:pt modelId="{0AA13F82-078C-4C3B-80C5-9BEA8A3F5729}" type="sibTrans" cxnId="{E7BB0ABC-AB0F-473E-8E50-473FFF045122}">
      <dgm:prSet/>
      <dgm:spPr/>
      <dgm:t>
        <a:bodyPr/>
        <a:lstStyle/>
        <a:p>
          <a:endParaRPr lang="en-US"/>
        </a:p>
      </dgm:t>
    </dgm:pt>
    <dgm:pt modelId="{0D9229B6-6569-4F3C-AE55-D4528A12E4C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Items pending from previous meetings</a:t>
          </a:r>
          <a:endParaRPr lang="en-US" sz="1800" dirty="0">
            <a:latin typeface="Century Gothic" pitchFamily="34" charset="0"/>
          </a:endParaRPr>
        </a:p>
      </dgm:t>
    </dgm:pt>
    <dgm:pt modelId="{BFC6AD13-A671-49DA-9C97-ADFEA275CF21}" type="parTrans" cxnId="{6837E847-D9C8-47C8-95B7-F9FA2815DF05}">
      <dgm:prSet/>
      <dgm:spPr/>
      <dgm:t>
        <a:bodyPr/>
        <a:lstStyle/>
        <a:p>
          <a:endParaRPr lang="en-US"/>
        </a:p>
      </dgm:t>
    </dgm:pt>
    <dgm:pt modelId="{D4631BFD-F770-4BBD-9877-5AF932C0FF2E}" type="sibTrans" cxnId="{6837E847-D9C8-47C8-95B7-F9FA2815DF05}">
      <dgm:prSet/>
      <dgm:spPr/>
      <dgm:t>
        <a:bodyPr/>
        <a:lstStyle/>
        <a:p>
          <a:endParaRPr lang="en-US"/>
        </a:p>
      </dgm:t>
    </dgm:pt>
    <dgm:pt modelId="{B78EF120-A8D5-43BC-BE16-25A0E78F7EC6}">
      <dgm:prSet phldrT="[Text]" custT="1"/>
      <dgm:spPr>
        <a:solidFill>
          <a:schemeClr val="accent3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Chairperson may want to provide a brief recap of item s</a:t>
          </a:r>
          <a:endParaRPr lang="en-US" sz="1800" dirty="0">
            <a:latin typeface="Century Gothic" pitchFamily="34" charset="0"/>
          </a:endParaRPr>
        </a:p>
      </dgm:t>
    </dgm:pt>
    <dgm:pt modelId="{8B86AEA3-9011-4DF2-9EB7-BF94B4E7D3DF}" type="parTrans" cxnId="{B067AE92-8F6A-4656-8FC9-8F4BA2A8B222}">
      <dgm:prSet/>
      <dgm:spPr/>
      <dgm:t>
        <a:bodyPr/>
        <a:lstStyle/>
        <a:p>
          <a:endParaRPr lang="en-US"/>
        </a:p>
      </dgm:t>
    </dgm:pt>
    <dgm:pt modelId="{1E6F1AF0-417F-47CE-8871-74E727C8B100}" type="sibTrans" cxnId="{B067AE92-8F6A-4656-8FC9-8F4BA2A8B222}">
      <dgm:prSet/>
      <dgm:spPr/>
      <dgm:t>
        <a:bodyPr/>
        <a:lstStyle/>
        <a:p>
          <a:endParaRPr lang="en-US"/>
        </a:p>
      </dgm:t>
    </dgm:pt>
    <dgm:pt modelId="{AD4386B4-F9F9-419A-AC54-56C532FDE719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en-US" sz="2700" b="1" cap="small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New Business, Announcements &amp; Adjournment</a:t>
          </a:r>
          <a:endParaRPr lang="en-US" sz="2700" b="1" cap="small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F25D9C9-1378-4274-8B95-20CCCBDD87EF}" type="parTrans" cxnId="{B0275870-A63C-4232-8DAB-B62495ACC8FA}">
      <dgm:prSet/>
      <dgm:spPr/>
      <dgm:t>
        <a:bodyPr/>
        <a:lstStyle/>
        <a:p>
          <a:endParaRPr lang="en-US"/>
        </a:p>
      </dgm:t>
    </dgm:pt>
    <dgm:pt modelId="{71D8B33A-67B1-4A49-9C48-A04D5B61F3B2}" type="sibTrans" cxnId="{B0275870-A63C-4232-8DAB-B62495ACC8FA}">
      <dgm:prSet/>
      <dgm:spPr/>
      <dgm:t>
        <a:bodyPr/>
        <a:lstStyle/>
        <a:p>
          <a:endParaRPr lang="en-US"/>
        </a:p>
      </dgm:t>
    </dgm:pt>
    <dgm:pt modelId="{AB7B5AD5-3867-45A7-8B5D-FD6624471FEA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Items will be discussed in the order on the agenda</a:t>
          </a:r>
          <a:endParaRPr lang="en-US" sz="1800" b="0" dirty="0">
            <a:latin typeface="Century Gothic" pitchFamily="34" charset="0"/>
          </a:endParaRPr>
        </a:p>
      </dgm:t>
    </dgm:pt>
    <dgm:pt modelId="{66103D14-804E-4B76-8728-0FE67150BC9C}" type="parTrans" cxnId="{4CB6536B-9CBC-4A4A-8077-7A2C99B7C9BC}">
      <dgm:prSet/>
      <dgm:spPr/>
      <dgm:t>
        <a:bodyPr/>
        <a:lstStyle/>
        <a:p>
          <a:endParaRPr lang="en-US"/>
        </a:p>
      </dgm:t>
    </dgm:pt>
    <dgm:pt modelId="{C8854C83-2375-4CA4-B4BE-A035E071969B}" type="sibTrans" cxnId="{4CB6536B-9CBC-4A4A-8077-7A2C99B7C9BC}">
      <dgm:prSet/>
      <dgm:spPr/>
      <dgm:t>
        <a:bodyPr/>
        <a:lstStyle/>
        <a:p>
          <a:endParaRPr lang="en-US"/>
        </a:p>
      </dgm:t>
    </dgm:pt>
    <dgm:pt modelId="{3889FD4E-65AE-4A93-B6EF-C9DCB4C1D770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Exist for the purpose of a specific project</a:t>
          </a:r>
          <a:endParaRPr lang="en-US" sz="1800" b="0" dirty="0">
            <a:latin typeface="Century Gothic" pitchFamily="34" charset="0"/>
          </a:endParaRPr>
        </a:p>
      </dgm:t>
    </dgm:pt>
    <dgm:pt modelId="{39219E99-8D81-48FA-8D30-A3B7893C4B67}" type="sibTrans" cxnId="{1547AC3E-E8B2-430F-BEF8-54C518C90F6A}">
      <dgm:prSet/>
      <dgm:spPr/>
      <dgm:t>
        <a:bodyPr/>
        <a:lstStyle/>
        <a:p>
          <a:endParaRPr lang="en-US"/>
        </a:p>
      </dgm:t>
    </dgm:pt>
    <dgm:pt modelId="{85F60BE5-8B97-43AF-9A56-7619A9353D19}" type="parTrans" cxnId="{1547AC3E-E8B2-430F-BEF8-54C518C90F6A}">
      <dgm:prSet/>
      <dgm:spPr/>
      <dgm:t>
        <a:bodyPr/>
        <a:lstStyle/>
        <a:p>
          <a:endParaRPr lang="en-US"/>
        </a:p>
      </dgm:t>
    </dgm:pt>
    <dgm:pt modelId="{E0516B65-5F6C-473A-BDF7-81A28185A44E}">
      <dgm:prSet phldrT="[Text]" custT="1"/>
      <dgm:spPr>
        <a:solidFill>
          <a:schemeClr val="accent2"/>
        </a:solidFill>
      </dgm:spPr>
      <dgm:t>
        <a:bodyPr/>
        <a:lstStyle/>
        <a:p>
          <a:pPr algn="l"/>
          <a:endParaRPr lang="en-US" sz="1800" b="0" dirty="0">
            <a:latin typeface="Century Gothic" pitchFamily="34" charset="0"/>
          </a:endParaRPr>
        </a:p>
      </dgm:t>
    </dgm:pt>
    <dgm:pt modelId="{AA641221-FFC5-436C-9767-AEB2EB4CD40B}" type="parTrans" cxnId="{C002F3D8-6CAE-4543-8DA3-1B06E06EE2F7}">
      <dgm:prSet/>
      <dgm:spPr/>
      <dgm:t>
        <a:bodyPr/>
        <a:lstStyle/>
        <a:p>
          <a:endParaRPr lang="en-US"/>
        </a:p>
      </dgm:t>
    </dgm:pt>
    <dgm:pt modelId="{B198AD6B-4FD1-4A64-B1D0-359E04EA697A}" type="sibTrans" cxnId="{C002F3D8-6CAE-4543-8DA3-1B06E06EE2F7}">
      <dgm:prSet/>
      <dgm:spPr/>
      <dgm:t>
        <a:bodyPr/>
        <a:lstStyle/>
        <a:p>
          <a:endParaRPr lang="en-US"/>
        </a:p>
      </dgm:t>
    </dgm:pt>
    <dgm:pt modelId="{87C652A5-CDF7-4C25-ADDA-6AD52CBA6FC7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US" sz="1800" b="0" dirty="0" smtClean="0">
              <a:latin typeface="Century Gothic" pitchFamily="34" charset="0"/>
            </a:rPr>
            <a:t>New motions and proposals discussed here</a:t>
          </a:r>
          <a:endParaRPr lang="en-US" sz="1800" b="0" dirty="0">
            <a:latin typeface="Century Gothic" pitchFamily="34" charset="0"/>
          </a:endParaRPr>
        </a:p>
      </dgm:t>
    </dgm:pt>
    <dgm:pt modelId="{92A3DE76-A1B0-4A8D-B1EF-7051EB50B7B6}" type="parTrans" cxnId="{8FFC9E11-796C-45D3-A330-75C5E981DD96}">
      <dgm:prSet/>
      <dgm:spPr/>
    </dgm:pt>
    <dgm:pt modelId="{B5D1EE7E-EDEF-4765-9477-92376F55158E}" type="sibTrans" cxnId="{8FFC9E11-796C-45D3-A330-75C5E981DD96}">
      <dgm:prSet/>
      <dgm:spPr/>
    </dgm:pt>
    <dgm:pt modelId="{F3C889F6-B871-4E25-AE4B-8BED810703B8}">
      <dgm:prSet phldrT="[Text]" custT="1"/>
      <dgm:spPr>
        <a:solidFill>
          <a:schemeClr val="accent2"/>
        </a:solidFill>
      </dgm:spPr>
      <dgm:t>
        <a:bodyPr/>
        <a:lstStyle/>
        <a:p>
          <a:pPr algn="l"/>
          <a:r>
            <a:rPr lang="en-US" sz="1800" dirty="0" smtClean="0">
              <a:latin typeface="Century Gothic" pitchFamily="34" charset="0"/>
            </a:rPr>
            <a:t>Special committees typically go out of existence upon their final report</a:t>
          </a:r>
          <a:r>
            <a:rPr lang="en-US" sz="1800" dirty="0" smtClean="0"/>
            <a:t/>
          </a:r>
          <a:br>
            <a:rPr lang="en-US" sz="1800" dirty="0" smtClean="0"/>
          </a:br>
          <a:endParaRPr lang="en-US" sz="1800" b="0" dirty="0">
            <a:latin typeface="Century Gothic" pitchFamily="34" charset="0"/>
          </a:endParaRPr>
        </a:p>
      </dgm:t>
    </dgm:pt>
    <dgm:pt modelId="{F9A2D464-6239-47B9-8148-89DC0C70313B}" type="parTrans" cxnId="{2C219021-F6F3-4C99-8917-0EAA35796C9F}">
      <dgm:prSet/>
      <dgm:spPr/>
    </dgm:pt>
    <dgm:pt modelId="{AA4865B4-6C23-4F63-BA25-64DBA72084AD}" type="sibTrans" cxnId="{2C219021-F6F3-4C99-8917-0EAA35796C9F}">
      <dgm:prSet/>
      <dgm:spPr/>
    </dgm:pt>
    <dgm:pt modelId="{52747DF9-22A8-4E9B-B445-FAE8205D5F42}">
      <dgm:prSet phldrT="[Text]" custT="1"/>
      <dgm:spPr>
        <a:solidFill>
          <a:schemeClr val="accent5"/>
        </a:solidFill>
      </dgm:spPr>
      <dgm:t>
        <a:bodyPr/>
        <a:lstStyle/>
        <a:p>
          <a:pPr algn="l"/>
          <a:endParaRPr lang="en-US" sz="1800" b="0" dirty="0">
            <a:latin typeface="Century Gothic" pitchFamily="34" charset="0"/>
          </a:endParaRPr>
        </a:p>
      </dgm:t>
    </dgm:pt>
    <dgm:pt modelId="{539AAFB4-9920-4D22-B066-37F767F1DEF2}" type="parTrans" cxnId="{E01BA2B2-E49F-4AAF-824F-4DCA96F39180}">
      <dgm:prSet/>
      <dgm:spPr/>
    </dgm:pt>
    <dgm:pt modelId="{8F847501-0591-49DF-A25F-F2B228DC9550}" type="sibTrans" cxnId="{E01BA2B2-E49F-4AAF-824F-4DCA96F39180}">
      <dgm:prSet/>
      <dgm:spPr/>
    </dgm:pt>
    <dgm:pt modelId="{B4D426FB-A2DD-4DE3-B9D5-857DA99D0666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n-US" sz="1800" b="0" dirty="0" smtClean="0">
              <a:latin typeface="Century Gothic" pitchFamily="34" charset="0"/>
            </a:rPr>
            <a:t>Suspension of proceedings to another time or place</a:t>
          </a:r>
          <a:endParaRPr lang="en-US" sz="1800" b="0" dirty="0">
            <a:latin typeface="Century Gothic" pitchFamily="34" charset="0"/>
          </a:endParaRPr>
        </a:p>
      </dgm:t>
    </dgm:pt>
    <dgm:pt modelId="{C30107AA-3B00-45B6-B379-08C681E8FFE0}" type="parTrans" cxnId="{7477B95E-E3AC-4657-AA79-50590FD04FC4}">
      <dgm:prSet/>
      <dgm:spPr/>
    </dgm:pt>
    <dgm:pt modelId="{4A8225C9-0D82-462A-900C-5AE8C25604EE}" type="sibTrans" cxnId="{7477B95E-E3AC-4657-AA79-50590FD04FC4}">
      <dgm:prSet/>
      <dgm:spPr/>
    </dgm:pt>
    <dgm:pt modelId="{C1A604A3-38F6-4801-9F24-92F6BBB76085}" type="pres">
      <dgm:prSet presAssocID="{05D0EDEC-992B-48E7-9D2C-F7EC196D530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88AF3F-0891-4836-B353-165F49A1E8CB}" type="pres">
      <dgm:prSet presAssocID="{6294D02B-0F32-4473-AD8B-C6A3F70410D8}" presName="comp" presStyleCnt="0"/>
      <dgm:spPr/>
    </dgm:pt>
    <dgm:pt modelId="{3952A4F8-E21F-4D21-981B-C08D367956D5}" type="pres">
      <dgm:prSet presAssocID="{6294D02B-0F32-4473-AD8B-C6A3F70410D8}" presName="box" presStyleLbl="node1" presStyleIdx="0" presStyleCnt="3"/>
      <dgm:spPr/>
      <dgm:t>
        <a:bodyPr/>
        <a:lstStyle/>
        <a:p>
          <a:endParaRPr lang="en-US"/>
        </a:p>
      </dgm:t>
    </dgm:pt>
    <dgm:pt modelId="{916FE7ED-B358-4880-B1F1-0DCE2C874E26}" type="pres">
      <dgm:prSet presAssocID="{6294D02B-0F32-4473-AD8B-C6A3F70410D8}" presName="img" presStyleLbl="fgImgPlace1" presStyleIdx="0" presStyleCnt="3"/>
      <dgm:spPr/>
    </dgm:pt>
    <dgm:pt modelId="{ACB08509-B1A9-45E0-8674-6775F62601CB}" type="pres">
      <dgm:prSet presAssocID="{6294D02B-0F32-4473-AD8B-C6A3F70410D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61FF03-7ACD-4AF7-AF06-1982BF25893E}" type="pres">
      <dgm:prSet presAssocID="{8DF856B8-D39C-44E7-8FC3-2DE27417FDC0}" presName="spacer" presStyleCnt="0"/>
      <dgm:spPr/>
    </dgm:pt>
    <dgm:pt modelId="{D02C35D6-6D2D-4FB4-B597-A261B2EE3DC4}" type="pres">
      <dgm:prSet presAssocID="{E28C6076-C37F-4313-B532-78A2EBC11ECE}" presName="comp" presStyleCnt="0"/>
      <dgm:spPr/>
    </dgm:pt>
    <dgm:pt modelId="{801BC47B-C361-4F1E-A661-AEC8C4CA5C23}" type="pres">
      <dgm:prSet presAssocID="{E28C6076-C37F-4313-B532-78A2EBC11ECE}" presName="box" presStyleLbl="node1" presStyleIdx="1" presStyleCnt="3"/>
      <dgm:spPr/>
      <dgm:t>
        <a:bodyPr/>
        <a:lstStyle/>
        <a:p>
          <a:endParaRPr lang="en-US"/>
        </a:p>
      </dgm:t>
    </dgm:pt>
    <dgm:pt modelId="{642E74D5-63E5-43DD-98AF-1AC2403E8910}" type="pres">
      <dgm:prSet presAssocID="{E28C6076-C37F-4313-B532-78A2EBC11ECE}" presName="img" presStyleLbl="fgImgPlace1" presStyleIdx="1" presStyleCnt="3"/>
      <dgm:spPr/>
    </dgm:pt>
    <dgm:pt modelId="{5383190D-F07F-4DDE-93D5-51C4E0192317}" type="pres">
      <dgm:prSet presAssocID="{E28C6076-C37F-4313-B532-78A2EBC11EC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23069-456B-4A39-87DE-74D3A31CA8F4}" type="pres">
      <dgm:prSet presAssocID="{0AA13F82-078C-4C3B-80C5-9BEA8A3F5729}" presName="spacer" presStyleCnt="0"/>
      <dgm:spPr/>
    </dgm:pt>
    <dgm:pt modelId="{BAAC339F-ED7E-4E6E-B40D-32A7070F4CA3}" type="pres">
      <dgm:prSet presAssocID="{AD4386B4-F9F9-419A-AC54-56C532FDE719}" presName="comp" presStyleCnt="0"/>
      <dgm:spPr/>
    </dgm:pt>
    <dgm:pt modelId="{EBE8DFC5-E017-4D5C-A260-89C0EA0C6824}" type="pres">
      <dgm:prSet presAssocID="{AD4386B4-F9F9-419A-AC54-56C532FDE719}" presName="box" presStyleLbl="node1" presStyleIdx="2" presStyleCnt="3"/>
      <dgm:spPr/>
      <dgm:t>
        <a:bodyPr/>
        <a:lstStyle/>
        <a:p>
          <a:endParaRPr lang="en-US"/>
        </a:p>
      </dgm:t>
    </dgm:pt>
    <dgm:pt modelId="{4FD65F23-5630-45CC-BB2B-1F136798B1E0}" type="pres">
      <dgm:prSet presAssocID="{AD4386B4-F9F9-419A-AC54-56C532FDE719}" presName="img" presStyleLbl="fgImgPlace1" presStyleIdx="2" presStyleCnt="3"/>
      <dgm:spPr/>
    </dgm:pt>
    <dgm:pt modelId="{17A8640F-4BE3-4C11-944A-FEE241185F69}" type="pres">
      <dgm:prSet presAssocID="{AD4386B4-F9F9-419A-AC54-56C532FDE71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651B6F-2516-4D36-B139-4EBD48AF6351}" type="presOf" srcId="{AB7B5AD5-3867-45A7-8B5D-FD6624471FEA}" destId="{EBE8DFC5-E017-4D5C-A260-89C0EA0C6824}" srcOrd="0" destOrd="1" presId="urn:microsoft.com/office/officeart/2005/8/layout/vList4"/>
    <dgm:cxn modelId="{62EA2782-8F9B-420B-853D-6DB930651AC5}" type="presOf" srcId="{AB7B5AD5-3867-45A7-8B5D-FD6624471FEA}" destId="{17A8640F-4BE3-4C11-944A-FEE241185F69}" srcOrd="1" destOrd="1" presId="urn:microsoft.com/office/officeart/2005/8/layout/vList4"/>
    <dgm:cxn modelId="{72FF329B-7958-4957-B269-031E1B200553}" type="presOf" srcId="{3889FD4E-65AE-4A93-B6EF-C9DCB4C1D770}" destId="{ACB08509-B1A9-45E0-8674-6775F62601CB}" srcOrd="1" destOrd="1" presId="urn:microsoft.com/office/officeart/2005/8/layout/vList4"/>
    <dgm:cxn modelId="{DB94A357-9B9F-43B5-AE7C-E1824E693339}" type="presOf" srcId="{52747DF9-22A8-4E9B-B445-FAE8205D5F42}" destId="{17A8640F-4BE3-4C11-944A-FEE241185F69}" srcOrd="1" destOrd="4" presId="urn:microsoft.com/office/officeart/2005/8/layout/vList4"/>
    <dgm:cxn modelId="{392D8A51-164B-41D2-89A2-EDB940897C51}" type="presOf" srcId="{B78EF120-A8D5-43BC-BE16-25A0E78F7EC6}" destId="{801BC47B-C361-4F1E-A661-AEC8C4CA5C23}" srcOrd="0" destOrd="2" presId="urn:microsoft.com/office/officeart/2005/8/layout/vList4"/>
    <dgm:cxn modelId="{65D9575B-91E8-4149-9D1C-1ED7BA8C43D9}" type="presOf" srcId="{6294D02B-0F32-4473-AD8B-C6A3F70410D8}" destId="{3952A4F8-E21F-4D21-981B-C08D367956D5}" srcOrd="0" destOrd="0" presId="urn:microsoft.com/office/officeart/2005/8/layout/vList4"/>
    <dgm:cxn modelId="{8FFC9E11-796C-45D3-A330-75C5E981DD96}" srcId="{AD4386B4-F9F9-419A-AC54-56C532FDE719}" destId="{87C652A5-CDF7-4C25-ADDA-6AD52CBA6FC7}" srcOrd="1" destOrd="0" parTransId="{92A3DE76-A1B0-4A8D-B1EF-7051EB50B7B6}" sibTransId="{B5D1EE7E-EDEF-4765-9477-92376F55158E}"/>
    <dgm:cxn modelId="{1547AC3E-E8B2-430F-BEF8-54C518C90F6A}" srcId="{6294D02B-0F32-4473-AD8B-C6A3F70410D8}" destId="{3889FD4E-65AE-4A93-B6EF-C9DCB4C1D770}" srcOrd="0" destOrd="0" parTransId="{85F60BE5-8B97-43AF-9A56-7619A9353D19}" sibTransId="{39219E99-8D81-48FA-8D30-A3B7893C4B67}"/>
    <dgm:cxn modelId="{B067AE92-8F6A-4656-8FC9-8F4BA2A8B222}" srcId="{E28C6076-C37F-4313-B532-78A2EBC11ECE}" destId="{B78EF120-A8D5-43BC-BE16-25A0E78F7EC6}" srcOrd="1" destOrd="0" parTransId="{8B86AEA3-9011-4DF2-9EB7-BF94B4E7D3DF}" sibTransId="{1E6F1AF0-417F-47CE-8871-74E727C8B100}"/>
    <dgm:cxn modelId="{C9BD87E2-AE3F-4388-BB88-C14332F1B3CF}" type="presOf" srcId="{F3C889F6-B871-4E25-AE4B-8BED810703B8}" destId="{ACB08509-B1A9-45E0-8674-6775F62601CB}" srcOrd="1" destOrd="2" presId="urn:microsoft.com/office/officeart/2005/8/layout/vList4"/>
    <dgm:cxn modelId="{1B1C6B05-D683-4034-825A-76519D7F7059}" type="presOf" srcId="{05D0EDEC-992B-48E7-9D2C-F7EC196D530D}" destId="{C1A604A3-38F6-4801-9F24-92F6BBB76085}" srcOrd="0" destOrd="0" presId="urn:microsoft.com/office/officeart/2005/8/layout/vList4"/>
    <dgm:cxn modelId="{2C219021-F6F3-4C99-8917-0EAA35796C9F}" srcId="{6294D02B-0F32-4473-AD8B-C6A3F70410D8}" destId="{F3C889F6-B871-4E25-AE4B-8BED810703B8}" srcOrd="1" destOrd="0" parTransId="{F9A2D464-6239-47B9-8148-89DC0C70313B}" sibTransId="{AA4865B4-6C23-4F63-BA25-64DBA72084AD}"/>
    <dgm:cxn modelId="{9BA933F8-4D2D-4A52-8382-DA6E3E0E582C}" type="presOf" srcId="{B4D426FB-A2DD-4DE3-B9D5-857DA99D0666}" destId="{EBE8DFC5-E017-4D5C-A260-89C0EA0C6824}" srcOrd="0" destOrd="3" presId="urn:microsoft.com/office/officeart/2005/8/layout/vList4"/>
    <dgm:cxn modelId="{6DB24B17-BFA0-45E0-8794-B2FE5330B209}" type="presOf" srcId="{E0516B65-5F6C-473A-BDF7-81A28185A44E}" destId="{3952A4F8-E21F-4D21-981B-C08D367956D5}" srcOrd="0" destOrd="3" presId="urn:microsoft.com/office/officeart/2005/8/layout/vList4"/>
    <dgm:cxn modelId="{C41F219B-F949-4CB3-B710-4F3CDDA06B66}" type="presOf" srcId="{6294D02B-0F32-4473-AD8B-C6A3F70410D8}" destId="{ACB08509-B1A9-45E0-8674-6775F62601CB}" srcOrd="1" destOrd="0" presId="urn:microsoft.com/office/officeart/2005/8/layout/vList4"/>
    <dgm:cxn modelId="{4EB3CFC1-846B-4EEB-A3D5-39D90FB9A80C}" type="presOf" srcId="{B78EF120-A8D5-43BC-BE16-25A0E78F7EC6}" destId="{5383190D-F07F-4DDE-93D5-51C4E0192317}" srcOrd="1" destOrd="2" presId="urn:microsoft.com/office/officeart/2005/8/layout/vList4"/>
    <dgm:cxn modelId="{8C28B315-F46B-4B7C-9990-4023ED59B29D}" type="presOf" srcId="{87C652A5-CDF7-4C25-ADDA-6AD52CBA6FC7}" destId="{17A8640F-4BE3-4C11-944A-FEE241185F69}" srcOrd="1" destOrd="2" presId="urn:microsoft.com/office/officeart/2005/8/layout/vList4"/>
    <dgm:cxn modelId="{E7BB0ABC-AB0F-473E-8E50-473FFF045122}" srcId="{05D0EDEC-992B-48E7-9D2C-F7EC196D530D}" destId="{E28C6076-C37F-4313-B532-78A2EBC11ECE}" srcOrd="1" destOrd="0" parTransId="{4E1BBFB8-88D1-42FE-B2EE-B46F25108934}" sibTransId="{0AA13F82-078C-4C3B-80C5-9BEA8A3F5729}"/>
    <dgm:cxn modelId="{6837E847-D9C8-47C8-95B7-F9FA2815DF05}" srcId="{E28C6076-C37F-4313-B532-78A2EBC11ECE}" destId="{0D9229B6-6569-4F3C-AE55-D4528A12E4C6}" srcOrd="0" destOrd="0" parTransId="{BFC6AD13-A671-49DA-9C97-ADFEA275CF21}" sibTransId="{D4631BFD-F770-4BBD-9877-5AF932C0FF2E}"/>
    <dgm:cxn modelId="{BC5850BE-9637-489A-B661-700B69DABA1C}" type="presOf" srcId="{3889FD4E-65AE-4A93-B6EF-C9DCB4C1D770}" destId="{3952A4F8-E21F-4D21-981B-C08D367956D5}" srcOrd="0" destOrd="1" presId="urn:microsoft.com/office/officeart/2005/8/layout/vList4"/>
    <dgm:cxn modelId="{C002F3D8-6CAE-4543-8DA3-1B06E06EE2F7}" srcId="{6294D02B-0F32-4473-AD8B-C6A3F70410D8}" destId="{E0516B65-5F6C-473A-BDF7-81A28185A44E}" srcOrd="2" destOrd="0" parTransId="{AA641221-FFC5-436C-9767-AEB2EB4CD40B}" sibTransId="{B198AD6B-4FD1-4A64-B1D0-359E04EA697A}"/>
    <dgm:cxn modelId="{8D9B5581-E84F-4E0E-85B5-E96774925DE6}" type="presOf" srcId="{AD4386B4-F9F9-419A-AC54-56C532FDE719}" destId="{17A8640F-4BE3-4C11-944A-FEE241185F69}" srcOrd="1" destOrd="0" presId="urn:microsoft.com/office/officeart/2005/8/layout/vList4"/>
    <dgm:cxn modelId="{4DB4D0EA-7D55-4478-AC6F-DE74B1CA93E7}" srcId="{05D0EDEC-992B-48E7-9D2C-F7EC196D530D}" destId="{6294D02B-0F32-4473-AD8B-C6A3F70410D8}" srcOrd="0" destOrd="0" parTransId="{74F113D1-D1AC-47F9-87FE-CC92ADE3C626}" sibTransId="{8DF856B8-D39C-44E7-8FC3-2DE27417FDC0}"/>
    <dgm:cxn modelId="{0B3E01FE-157D-45DB-A1F4-EB7C448839D3}" type="presOf" srcId="{0D9229B6-6569-4F3C-AE55-D4528A12E4C6}" destId="{801BC47B-C361-4F1E-A661-AEC8C4CA5C23}" srcOrd="0" destOrd="1" presId="urn:microsoft.com/office/officeart/2005/8/layout/vList4"/>
    <dgm:cxn modelId="{B0275870-A63C-4232-8DAB-B62495ACC8FA}" srcId="{05D0EDEC-992B-48E7-9D2C-F7EC196D530D}" destId="{AD4386B4-F9F9-419A-AC54-56C532FDE719}" srcOrd="2" destOrd="0" parTransId="{0F25D9C9-1378-4274-8B95-20CCCBDD87EF}" sibTransId="{71D8B33A-67B1-4A49-9C48-A04D5B61F3B2}"/>
    <dgm:cxn modelId="{0FC2C7AD-23A3-4328-999D-C490F5D7BA3C}" type="presOf" srcId="{AD4386B4-F9F9-419A-AC54-56C532FDE719}" destId="{EBE8DFC5-E017-4D5C-A260-89C0EA0C6824}" srcOrd="0" destOrd="0" presId="urn:microsoft.com/office/officeart/2005/8/layout/vList4"/>
    <dgm:cxn modelId="{731604E1-6572-4E3E-809B-C63A39552E69}" type="presOf" srcId="{B4D426FB-A2DD-4DE3-B9D5-857DA99D0666}" destId="{17A8640F-4BE3-4C11-944A-FEE241185F69}" srcOrd="1" destOrd="3" presId="urn:microsoft.com/office/officeart/2005/8/layout/vList4"/>
    <dgm:cxn modelId="{35E69BC0-E2D9-469A-BD2F-A4CFF1A685F9}" type="presOf" srcId="{E0516B65-5F6C-473A-BDF7-81A28185A44E}" destId="{ACB08509-B1A9-45E0-8674-6775F62601CB}" srcOrd="1" destOrd="3" presId="urn:microsoft.com/office/officeart/2005/8/layout/vList4"/>
    <dgm:cxn modelId="{37DD32DB-61EF-4848-9147-0FC83E1468FD}" type="presOf" srcId="{E28C6076-C37F-4313-B532-78A2EBC11ECE}" destId="{5383190D-F07F-4DDE-93D5-51C4E0192317}" srcOrd="1" destOrd="0" presId="urn:microsoft.com/office/officeart/2005/8/layout/vList4"/>
    <dgm:cxn modelId="{3C23771C-1BFD-49B5-B86C-7BE9573BC282}" type="presOf" srcId="{87C652A5-CDF7-4C25-ADDA-6AD52CBA6FC7}" destId="{EBE8DFC5-E017-4D5C-A260-89C0EA0C6824}" srcOrd="0" destOrd="2" presId="urn:microsoft.com/office/officeart/2005/8/layout/vList4"/>
    <dgm:cxn modelId="{AD8161DA-ED78-42AF-BCE2-D211F33F6BBF}" type="presOf" srcId="{52747DF9-22A8-4E9B-B445-FAE8205D5F42}" destId="{EBE8DFC5-E017-4D5C-A260-89C0EA0C6824}" srcOrd="0" destOrd="4" presId="urn:microsoft.com/office/officeart/2005/8/layout/vList4"/>
    <dgm:cxn modelId="{BE89A812-060D-4FDB-90F5-27AF7394EB1A}" type="presOf" srcId="{E28C6076-C37F-4313-B532-78A2EBC11ECE}" destId="{801BC47B-C361-4F1E-A661-AEC8C4CA5C23}" srcOrd="0" destOrd="0" presId="urn:microsoft.com/office/officeart/2005/8/layout/vList4"/>
    <dgm:cxn modelId="{767AB6AF-39D3-4CA8-878E-F9C186478075}" type="presOf" srcId="{F3C889F6-B871-4E25-AE4B-8BED810703B8}" destId="{3952A4F8-E21F-4D21-981B-C08D367956D5}" srcOrd="0" destOrd="2" presId="urn:microsoft.com/office/officeart/2005/8/layout/vList4"/>
    <dgm:cxn modelId="{6CE5943D-E08D-4D55-A22A-98A7D186A5AA}" type="presOf" srcId="{0D9229B6-6569-4F3C-AE55-D4528A12E4C6}" destId="{5383190D-F07F-4DDE-93D5-51C4E0192317}" srcOrd="1" destOrd="1" presId="urn:microsoft.com/office/officeart/2005/8/layout/vList4"/>
    <dgm:cxn modelId="{E01BA2B2-E49F-4AAF-824F-4DCA96F39180}" srcId="{AD4386B4-F9F9-419A-AC54-56C532FDE719}" destId="{52747DF9-22A8-4E9B-B445-FAE8205D5F42}" srcOrd="3" destOrd="0" parTransId="{539AAFB4-9920-4D22-B066-37F767F1DEF2}" sibTransId="{8F847501-0591-49DF-A25F-F2B228DC9550}"/>
    <dgm:cxn modelId="{7477B95E-E3AC-4657-AA79-50590FD04FC4}" srcId="{AD4386B4-F9F9-419A-AC54-56C532FDE719}" destId="{B4D426FB-A2DD-4DE3-B9D5-857DA99D0666}" srcOrd="2" destOrd="0" parTransId="{C30107AA-3B00-45B6-B379-08C681E8FFE0}" sibTransId="{4A8225C9-0D82-462A-900C-5AE8C25604EE}"/>
    <dgm:cxn modelId="{4CB6536B-9CBC-4A4A-8077-7A2C99B7C9BC}" srcId="{AD4386B4-F9F9-419A-AC54-56C532FDE719}" destId="{AB7B5AD5-3867-45A7-8B5D-FD6624471FEA}" srcOrd="0" destOrd="0" parTransId="{66103D14-804E-4B76-8728-0FE67150BC9C}" sibTransId="{C8854C83-2375-4CA4-B4BE-A035E071969B}"/>
    <dgm:cxn modelId="{25C3C065-2893-4527-B8BD-51A27CD54BC4}" type="presParOf" srcId="{C1A604A3-38F6-4801-9F24-92F6BBB76085}" destId="{4E88AF3F-0891-4836-B353-165F49A1E8CB}" srcOrd="0" destOrd="0" presId="urn:microsoft.com/office/officeart/2005/8/layout/vList4"/>
    <dgm:cxn modelId="{9F022725-F342-4BEB-9258-6AB6A10174F7}" type="presParOf" srcId="{4E88AF3F-0891-4836-B353-165F49A1E8CB}" destId="{3952A4F8-E21F-4D21-981B-C08D367956D5}" srcOrd="0" destOrd="0" presId="urn:microsoft.com/office/officeart/2005/8/layout/vList4"/>
    <dgm:cxn modelId="{4C023677-18FA-43A4-9FE7-3DDC200D91B3}" type="presParOf" srcId="{4E88AF3F-0891-4836-B353-165F49A1E8CB}" destId="{916FE7ED-B358-4880-B1F1-0DCE2C874E26}" srcOrd="1" destOrd="0" presId="urn:microsoft.com/office/officeart/2005/8/layout/vList4"/>
    <dgm:cxn modelId="{90668266-30E5-4569-88B1-1D0F055A78BC}" type="presParOf" srcId="{4E88AF3F-0891-4836-B353-165F49A1E8CB}" destId="{ACB08509-B1A9-45E0-8674-6775F62601CB}" srcOrd="2" destOrd="0" presId="urn:microsoft.com/office/officeart/2005/8/layout/vList4"/>
    <dgm:cxn modelId="{001769F6-FB3A-4E06-A5A6-2B0C4D16A723}" type="presParOf" srcId="{C1A604A3-38F6-4801-9F24-92F6BBB76085}" destId="{8A61FF03-7ACD-4AF7-AF06-1982BF25893E}" srcOrd="1" destOrd="0" presId="urn:microsoft.com/office/officeart/2005/8/layout/vList4"/>
    <dgm:cxn modelId="{8757D821-8886-447A-8AB0-466AF3BE5B7B}" type="presParOf" srcId="{C1A604A3-38F6-4801-9F24-92F6BBB76085}" destId="{D02C35D6-6D2D-4FB4-B597-A261B2EE3DC4}" srcOrd="2" destOrd="0" presId="urn:microsoft.com/office/officeart/2005/8/layout/vList4"/>
    <dgm:cxn modelId="{5B979DDC-7919-44A2-B6D1-127DBA3DFB44}" type="presParOf" srcId="{D02C35D6-6D2D-4FB4-B597-A261B2EE3DC4}" destId="{801BC47B-C361-4F1E-A661-AEC8C4CA5C23}" srcOrd="0" destOrd="0" presId="urn:microsoft.com/office/officeart/2005/8/layout/vList4"/>
    <dgm:cxn modelId="{371A6D7E-70F8-4EC4-97B4-3747E8AAAA19}" type="presParOf" srcId="{D02C35D6-6D2D-4FB4-B597-A261B2EE3DC4}" destId="{642E74D5-63E5-43DD-98AF-1AC2403E8910}" srcOrd="1" destOrd="0" presId="urn:microsoft.com/office/officeart/2005/8/layout/vList4"/>
    <dgm:cxn modelId="{94759F97-CA92-425A-BDD0-72FF5F5B0E8E}" type="presParOf" srcId="{D02C35D6-6D2D-4FB4-B597-A261B2EE3DC4}" destId="{5383190D-F07F-4DDE-93D5-51C4E0192317}" srcOrd="2" destOrd="0" presId="urn:microsoft.com/office/officeart/2005/8/layout/vList4"/>
    <dgm:cxn modelId="{35A75B04-B60A-42D3-A7AF-54DA5E3A61EF}" type="presParOf" srcId="{C1A604A3-38F6-4801-9F24-92F6BBB76085}" destId="{3F123069-456B-4A39-87DE-74D3A31CA8F4}" srcOrd="3" destOrd="0" presId="urn:microsoft.com/office/officeart/2005/8/layout/vList4"/>
    <dgm:cxn modelId="{63147DB3-ECFA-465C-9DE9-BFEB67F5A7C0}" type="presParOf" srcId="{C1A604A3-38F6-4801-9F24-92F6BBB76085}" destId="{BAAC339F-ED7E-4E6E-B40D-32A7070F4CA3}" srcOrd="4" destOrd="0" presId="urn:microsoft.com/office/officeart/2005/8/layout/vList4"/>
    <dgm:cxn modelId="{450D645E-D4FB-45AC-94A5-04DBD8FA8239}" type="presParOf" srcId="{BAAC339F-ED7E-4E6E-B40D-32A7070F4CA3}" destId="{EBE8DFC5-E017-4D5C-A260-89C0EA0C6824}" srcOrd="0" destOrd="0" presId="urn:microsoft.com/office/officeart/2005/8/layout/vList4"/>
    <dgm:cxn modelId="{7DB8F832-F9D0-40AB-B6B0-503865252966}" type="presParOf" srcId="{BAAC339F-ED7E-4E6E-B40D-32A7070F4CA3}" destId="{4FD65F23-5630-45CC-BB2B-1F136798B1E0}" srcOrd="1" destOrd="0" presId="urn:microsoft.com/office/officeart/2005/8/layout/vList4"/>
    <dgm:cxn modelId="{3CDE4BEC-20D7-4FC2-860E-364D3D4E4882}" type="presParOf" srcId="{BAAC339F-ED7E-4E6E-B40D-32A7070F4CA3}" destId="{17A8640F-4BE3-4C11-944A-FEE241185F69}" srcOrd="2" destOrd="0" presId="urn:microsoft.com/office/officeart/2005/8/layout/vList4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B630BD-4EC8-4699-800E-AA03BD8DD8C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F19297-D2E1-428A-8AB9-11F55D1B66BC}">
      <dgm:prSet phldrT="[Text]" custT="1"/>
      <dgm:spPr>
        <a:solidFill>
          <a:schemeClr val="accent3">
            <a:alpha val="50000"/>
          </a:schemeClr>
        </a:solidFill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As brief as possible</a:t>
          </a:r>
          <a:endParaRPr lang="en-US" sz="1800" b="1" dirty="0">
            <a:latin typeface="Century Gothic" pitchFamily="34" charset="0"/>
          </a:endParaRPr>
        </a:p>
      </dgm:t>
    </dgm:pt>
    <dgm:pt modelId="{47F1156C-94AD-4F24-B14C-2408051583E5}" type="parTrans" cxnId="{C072A35B-1BBB-44F4-B4CD-AF5D7387D6DA}">
      <dgm:prSet/>
      <dgm:spPr/>
      <dgm:t>
        <a:bodyPr/>
        <a:lstStyle/>
        <a:p>
          <a:endParaRPr lang="en-US"/>
        </a:p>
      </dgm:t>
    </dgm:pt>
    <dgm:pt modelId="{99F00125-B238-4412-9735-8BCF3E660139}" type="sibTrans" cxnId="{C072A35B-1BBB-44F4-B4CD-AF5D7387D6DA}">
      <dgm:prSet/>
      <dgm:spPr/>
      <dgm:t>
        <a:bodyPr/>
        <a:lstStyle/>
        <a:p>
          <a:endParaRPr lang="en-US"/>
        </a:p>
      </dgm:t>
    </dgm:pt>
    <dgm:pt modelId="{20255B38-8480-47E4-8B9F-A8835DF85313}">
      <dgm:prSet phldrT="[Text]" custT="1"/>
      <dgm:spPr/>
      <dgm:t>
        <a:bodyPr/>
        <a:lstStyle/>
        <a:p>
          <a:r>
            <a:rPr lang="en-US" sz="1800" b="1" dirty="0" smtClean="0">
              <a:latin typeface="Century Gothic" pitchFamily="34" charset="0"/>
            </a:rPr>
            <a:t>All motions reported in the order in which they were presented</a:t>
          </a:r>
          <a:endParaRPr lang="en-US" sz="1800" b="1" dirty="0">
            <a:latin typeface="Century Gothic" pitchFamily="34" charset="0"/>
          </a:endParaRPr>
        </a:p>
      </dgm:t>
    </dgm:pt>
    <dgm:pt modelId="{3485394B-D375-498F-85C3-04AE1E90D949}" type="parTrans" cxnId="{DF33149A-90A5-4081-A0FB-00B927ADB46F}">
      <dgm:prSet/>
      <dgm:spPr/>
      <dgm:t>
        <a:bodyPr/>
        <a:lstStyle/>
        <a:p>
          <a:endParaRPr lang="en-US"/>
        </a:p>
      </dgm:t>
    </dgm:pt>
    <dgm:pt modelId="{67823E2F-AE9B-449C-AAFE-C59023376C5E}" type="sibTrans" cxnId="{DF33149A-90A5-4081-A0FB-00B927ADB46F}">
      <dgm:prSet/>
      <dgm:spPr/>
      <dgm:t>
        <a:bodyPr/>
        <a:lstStyle/>
        <a:p>
          <a:endParaRPr lang="en-US"/>
        </a:p>
      </dgm:t>
    </dgm:pt>
    <dgm:pt modelId="{9A99449A-547F-4E51-8948-2CDD2B690E03}">
      <dgm:prSet phldrT="[Text]" custT="1"/>
      <dgm:spPr>
        <a:solidFill>
          <a:schemeClr val="tx2">
            <a:alpha val="50000"/>
          </a:schemeClr>
        </a:solidFill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Record all actions taken by meeting participants</a:t>
          </a:r>
          <a:endParaRPr lang="en-US" sz="1800" b="1" dirty="0">
            <a:latin typeface="Century Gothic" pitchFamily="34" charset="0"/>
          </a:endParaRPr>
        </a:p>
      </dgm:t>
    </dgm:pt>
    <dgm:pt modelId="{081FDA3E-963B-452D-A2A3-E4972C99ECFE}" type="parTrans" cxnId="{51C610F5-73B5-4835-BFE3-785F86C6BBDF}">
      <dgm:prSet/>
      <dgm:spPr/>
      <dgm:t>
        <a:bodyPr/>
        <a:lstStyle/>
        <a:p>
          <a:endParaRPr lang="en-US"/>
        </a:p>
      </dgm:t>
    </dgm:pt>
    <dgm:pt modelId="{B558CA97-5EC2-402C-AD99-AFA6E01A17C6}" type="sibTrans" cxnId="{51C610F5-73B5-4835-BFE3-785F86C6BBDF}">
      <dgm:prSet/>
      <dgm:spPr/>
      <dgm:t>
        <a:bodyPr/>
        <a:lstStyle/>
        <a:p>
          <a:endParaRPr lang="en-US"/>
        </a:p>
      </dgm:t>
    </dgm:pt>
    <dgm:pt modelId="{415E786D-BD83-41C7-90D5-6163A7C9C72C}">
      <dgm:prSet phldrT="[Text]" custT="1"/>
      <dgm:spPr>
        <a:solidFill>
          <a:schemeClr val="accent4">
            <a:alpha val="50000"/>
          </a:schemeClr>
        </a:solidFill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Record the maker of the motion,  exact wording, and action taken </a:t>
          </a:r>
          <a:endParaRPr lang="en-US" sz="1800" b="1" dirty="0">
            <a:latin typeface="Century Gothic" pitchFamily="34" charset="0"/>
          </a:endParaRPr>
        </a:p>
      </dgm:t>
    </dgm:pt>
    <dgm:pt modelId="{DA5A972E-7470-4221-8D0C-D701BC2243A8}" type="parTrans" cxnId="{4103E6B4-E9C1-48F1-97AD-D4DC6E3DF9DB}">
      <dgm:prSet/>
      <dgm:spPr/>
      <dgm:t>
        <a:bodyPr/>
        <a:lstStyle/>
        <a:p>
          <a:endParaRPr lang="en-US"/>
        </a:p>
      </dgm:t>
    </dgm:pt>
    <dgm:pt modelId="{8F71CD0E-3862-4B9B-874A-7B651F50C8EA}" type="sibTrans" cxnId="{4103E6B4-E9C1-48F1-97AD-D4DC6E3DF9DB}">
      <dgm:prSet/>
      <dgm:spPr/>
      <dgm:t>
        <a:bodyPr/>
        <a:lstStyle/>
        <a:p>
          <a:endParaRPr lang="en-US"/>
        </a:p>
      </dgm:t>
    </dgm:pt>
    <dgm:pt modelId="{CE611D3F-2EDB-47DE-9343-8F0521E5550C}" type="pres">
      <dgm:prSet presAssocID="{06B630BD-4EC8-4699-800E-AA03BD8DD8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F71C7E-F77C-48AA-BD89-94AA5651542E}" type="pres">
      <dgm:prSet presAssocID="{64F19297-D2E1-428A-8AB9-11F55D1B66BC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65CA0-207A-4AA5-B84A-45746AB37BDB}" type="pres">
      <dgm:prSet presAssocID="{99F00125-B238-4412-9735-8BCF3E660139}" presName="space" presStyleCnt="0"/>
      <dgm:spPr/>
    </dgm:pt>
    <dgm:pt modelId="{987E9120-29D6-4AE3-88AF-3E46C573240D}" type="pres">
      <dgm:prSet presAssocID="{20255B38-8480-47E4-8B9F-A8835DF85313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1EA11-33D1-4A60-A138-574A7CDD7129}" type="pres">
      <dgm:prSet presAssocID="{67823E2F-AE9B-449C-AAFE-C59023376C5E}" presName="space" presStyleCnt="0"/>
      <dgm:spPr/>
    </dgm:pt>
    <dgm:pt modelId="{993B3369-6462-4C01-BC75-912675E1E790}" type="pres">
      <dgm:prSet presAssocID="{9A99449A-547F-4E51-8948-2CDD2B690E03}" presName="Name5" presStyleLbl="vennNode1" presStyleIdx="2" presStyleCnt="4" custLinFactNeighborX="2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ABF2E-5E60-4029-9C20-5DC09FB7C202}" type="pres">
      <dgm:prSet presAssocID="{B558CA97-5EC2-402C-AD99-AFA6E01A17C6}" presName="space" presStyleCnt="0"/>
      <dgm:spPr/>
    </dgm:pt>
    <dgm:pt modelId="{D02CF284-1899-48E5-8244-1E16DEA61D68}" type="pres">
      <dgm:prSet presAssocID="{415E786D-BD83-41C7-90D5-6163A7C9C72C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33149A-90A5-4081-A0FB-00B927ADB46F}" srcId="{06B630BD-4EC8-4699-800E-AA03BD8DD8C3}" destId="{20255B38-8480-47E4-8B9F-A8835DF85313}" srcOrd="1" destOrd="0" parTransId="{3485394B-D375-498F-85C3-04AE1E90D949}" sibTransId="{67823E2F-AE9B-449C-AAFE-C59023376C5E}"/>
    <dgm:cxn modelId="{914B4A88-AED5-4F45-9CD3-22E83BE80764}" type="presOf" srcId="{415E786D-BD83-41C7-90D5-6163A7C9C72C}" destId="{D02CF284-1899-48E5-8244-1E16DEA61D68}" srcOrd="0" destOrd="0" presId="urn:microsoft.com/office/officeart/2005/8/layout/venn3"/>
    <dgm:cxn modelId="{C072A35B-1BBB-44F4-B4CD-AF5D7387D6DA}" srcId="{06B630BD-4EC8-4699-800E-AA03BD8DD8C3}" destId="{64F19297-D2E1-428A-8AB9-11F55D1B66BC}" srcOrd="0" destOrd="0" parTransId="{47F1156C-94AD-4F24-B14C-2408051583E5}" sibTransId="{99F00125-B238-4412-9735-8BCF3E660139}"/>
    <dgm:cxn modelId="{4103E6B4-E9C1-48F1-97AD-D4DC6E3DF9DB}" srcId="{06B630BD-4EC8-4699-800E-AA03BD8DD8C3}" destId="{415E786D-BD83-41C7-90D5-6163A7C9C72C}" srcOrd="3" destOrd="0" parTransId="{DA5A972E-7470-4221-8D0C-D701BC2243A8}" sibTransId="{8F71CD0E-3862-4B9B-874A-7B651F50C8EA}"/>
    <dgm:cxn modelId="{51C610F5-73B5-4835-BFE3-785F86C6BBDF}" srcId="{06B630BD-4EC8-4699-800E-AA03BD8DD8C3}" destId="{9A99449A-547F-4E51-8948-2CDD2B690E03}" srcOrd="2" destOrd="0" parTransId="{081FDA3E-963B-452D-A2A3-E4972C99ECFE}" sibTransId="{B558CA97-5EC2-402C-AD99-AFA6E01A17C6}"/>
    <dgm:cxn modelId="{9965A739-2DFD-45F1-B4BC-87035DE8E59C}" type="presOf" srcId="{64F19297-D2E1-428A-8AB9-11F55D1B66BC}" destId="{C1F71C7E-F77C-48AA-BD89-94AA5651542E}" srcOrd="0" destOrd="0" presId="urn:microsoft.com/office/officeart/2005/8/layout/venn3"/>
    <dgm:cxn modelId="{925E3044-9C5E-47C5-BD9F-ED8B2C09A11A}" type="presOf" srcId="{9A99449A-547F-4E51-8948-2CDD2B690E03}" destId="{993B3369-6462-4C01-BC75-912675E1E790}" srcOrd="0" destOrd="0" presId="urn:microsoft.com/office/officeart/2005/8/layout/venn3"/>
    <dgm:cxn modelId="{8C0CAF81-3A6B-4A58-A667-A6A90240D4EC}" type="presOf" srcId="{06B630BD-4EC8-4699-800E-AA03BD8DD8C3}" destId="{CE611D3F-2EDB-47DE-9343-8F0521E5550C}" srcOrd="0" destOrd="0" presId="urn:microsoft.com/office/officeart/2005/8/layout/venn3"/>
    <dgm:cxn modelId="{FDD1957E-2BEC-46FA-9E2F-A4E3CCE91A9D}" type="presOf" srcId="{20255B38-8480-47E4-8B9F-A8835DF85313}" destId="{987E9120-29D6-4AE3-88AF-3E46C573240D}" srcOrd="0" destOrd="0" presId="urn:microsoft.com/office/officeart/2005/8/layout/venn3"/>
    <dgm:cxn modelId="{7F1BA08F-FBC0-4798-9710-12493433FF5E}" type="presParOf" srcId="{CE611D3F-2EDB-47DE-9343-8F0521E5550C}" destId="{C1F71C7E-F77C-48AA-BD89-94AA5651542E}" srcOrd="0" destOrd="0" presId="urn:microsoft.com/office/officeart/2005/8/layout/venn3"/>
    <dgm:cxn modelId="{0AA42E38-B2D2-4891-BD84-07134C2CD89D}" type="presParOf" srcId="{CE611D3F-2EDB-47DE-9343-8F0521E5550C}" destId="{94C65CA0-207A-4AA5-B84A-45746AB37BDB}" srcOrd="1" destOrd="0" presId="urn:microsoft.com/office/officeart/2005/8/layout/venn3"/>
    <dgm:cxn modelId="{CC53A31A-7280-4126-B974-AF1024BEB99E}" type="presParOf" srcId="{CE611D3F-2EDB-47DE-9343-8F0521E5550C}" destId="{987E9120-29D6-4AE3-88AF-3E46C573240D}" srcOrd="2" destOrd="0" presId="urn:microsoft.com/office/officeart/2005/8/layout/venn3"/>
    <dgm:cxn modelId="{0D0B2EBD-A48E-4C1C-BE15-860FA69150EC}" type="presParOf" srcId="{CE611D3F-2EDB-47DE-9343-8F0521E5550C}" destId="{BB71EA11-33D1-4A60-A138-574A7CDD7129}" srcOrd="3" destOrd="0" presId="urn:microsoft.com/office/officeart/2005/8/layout/venn3"/>
    <dgm:cxn modelId="{5DE9B57B-ABF4-436E-A6D5-EBEDC136A292}" type="presParOf" srcId="{CE611D3F-2EDB-47DE-9343-8F0521E5550C}" destId="{993B3369-6462-4C01-BC75-912675E1E790}" srcOrd="4" destOrd="0" presId="urn:microsoft.com/office/officeart/2005/8/layout/venn3"/>
    <dgm:cxn modelId="{999F7345-C47C-4DD6-9F83-C992289B448E}" type="presParOf" srcId="{CE611D3F-2EDB-47DE-9343-8F0521E5550C}" destId="{5C0ABF2E-5E60-4029-9C20-5DC09FB7C202}" srcOrd="5" destOrd="0" presId="urn:microsoft.com/office/officeart/2005/8/layout/venn3"/>
    <dgm:cxn modelId="{30ACA886-05E0-4A01-9D19-87714A30F77E}" type="presParOf" srcId="{CE611D3F-2EDB-47DE-9343-8F0521E5550C}" destId="{D02CF284-1899-48E5-8244-1E16DEA61D68}" srcOrd="6" destOrd="0" presId="urn:microsoft.com/office/officeart/2005/8/layout/venn3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B630BD-4EC8-4699-800E-AA03BD8DD8C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F19297-D2E1-428A-8AB9-11F55D1B66BC}">
      <dgm:prSet phldrT="[Text]" custT="1"/>
      <dgm:spPr>
        <a:solidFill>
          <a:schemeClr val="accent5">
            <a:alpha val="50000"/>
          </a:schemeClr>
        </a:solidFill>
      </dgm:spPr>
      <dgm:t>
        <a:bodyPr/>
        <a:lstStyle/>
        <a:p>
          <a:r>
            <a:rPr lang="en-US" sz="1800" b="1" cap="none" baseline="0" dirty="0" smtClean="0">
              <a:latin typeface="Century Gothic" pitchFamily="34" charset="0"/>
            </a:rPr>
            <a:t>Send to all members of team after the meeting</a:t>
          </a:r>
          <a:endParaRPr lang="en-US" sz="1800" b="1" cap="none" baseline="0" dirty="0">
            <a:latin typeface="Century Gothic" pitchFamily="34" charset="0"/>
          </a:endParaRPr>
        </a:p>
      </dgm:t>
    </dgm:pt>
    <dgm:pt modelId="{47F1156C-94AD-4F24-B14C-2408051583E5}" type="parTrans" cxnId="{C072A35B-1BBB-44F4-B4CD-AF5D7387D6DA}">
      <dgm:prSet/>
      <dgm:spPr/>
      <dgm:t>
        <a:bodyPr/>
        <a:lstStyle/>
        <a:p>
          <a:endParaRPr lang="en-US">
            <a:latin typeface="Century Gothic" pitchFamily="34" charset="0"/>
          </a:endParaRPr>
        </a:p>
      </dgm:t>
    </dgm:pt>
    <dgm:pt modelId="{99F00125-B238-4412-9735-8BCF3E660139}" type="sibTrans" cxnId="{C072A35B-1BBB-44F4-B4CD-AF5D7387D6DA}">
      <dgm:prSet/>
      <dgm:spPr/>
      <dgm:t>
        <a:bodyPr/>
        <a:lstStyle/>
        <a:p>
          <a:endParaRPr lang="en-US">
            <a:latin typeface="Century Gothic" pitchFamily="34" charset="0"/>
          </a:endParaRPr>
        </a:p>
      </dgm:t>
    </dgm:pt>
    <dgm:pt modelId="{20255B38-8480-47E4-8B9F-A8835DF85313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Should include name of organization, date, and place</a:t>
          </a:r>
          <a:endParaRPr lang="en-US" sz="1800" b="1" dirty="0">
            <a:latin typeface="Century Gothic" pitchFamily="34" charset="0"/>
          </a:endParaRPr>
        </a:p>
      </dgm:t>
    </dgm:pt>
    <dgm:pt modelId="{3485394B-D375-498F-85C3-04AE1E90D949}" type="parTrans" cxnId="{DF33149A-90A5-4081-A0FB-00B927ADB46F}">
      <dgm:prSet/>
      <dgm:spPr/>
      <dgm:t>
        <a:bodyPr/>
        <a:lstStyle/>
        <a:p>
          <a:endParaRPr lang="en-US">
            <a:latin typeface="Century Gothic" pitchFamily="34" charset="0"/>
          </a:endParaRPr>
        </a:p>
      </dgm:t>
    </dgm:pt>
    <dgm:pt modelId="{67823E2F-AE9B-449C-AAFE-C59023376C5E}" type="sibTrans" cxnId="{DF33149A-90A5-4081-A0FB-00B927ADB46F}">
      <dgm:prSet/>
      <dgm:spPr/>
      <dgm:t>
        <a:bodyPr/>
        <a:lstStyle/>
        <a:p>
          <a:endParaRPr lang="en-US">
            <a:latin typeface="Century Gothic" pitchFamily="34" charset="0"/>
          </a:endParaRPr>
        </a:p>
      </dgm:t>
    </dgm:pt>
    <dgm:pt modelId="{9A99449A-547F-4E51-8948-2CDD2B690E03}">
      <dgm:prSet phldrT="[Text]" custT="1"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en-US" sz="1800" b="1" dirty="0" smtClean="0">
              <a:latin typeface="Century Gothic" pitchFamily="34" charset="0"/>
            </a:rPr>
            <a:t>Use separate paragraphs for each subject &amp; refer to members by name</a:t>
          </a:r>
          <a:endParaRPr lang="en-US" sz="1800" b="1" dirty="0">
            <a:latin typeface="Century Gothic" pitchFamily="34" charset="0"/>
          </a:endParaRPr>
        </a:p>
      </dgm:t>
    </dgm:pt>
    <dgm:pt modelId="{081FDA3E-963B-452D-A2A3-E4972C99ECFE}" type="parTrans" cxnId="{51C610F5-73B5-4835-BFE3-785F86C6BBDF}">
      <dgm:prSet/>
      <dgm:spPr/>
      <dgm:t>
        <a:bodyPr/>
        <a:lstStyle/>
        <a:p>
          <a:endParaRPr lang="en-US">
            <a:latin typeface="Century Gothic" pitchFamily="34" charset="0"/>
          </a:endParaRPr>
        </a:p>
      </dgm:t>
    </dgm:pt>
    <dgm:pt modelId="{B558CA97-5EC2-402C-AD99-AFA6E01A17C6}" type="sibTrans" cxnId="{51C610F5-73B5-4835-BFE3-785F86C6BBDF}">
      <dgm:prSet/>
      <dgm:spPr/>
      <dgm:t>
        <a:bodyPr/>
        <a:lstStyle/>
        <a:p>
          <a:endParaRPr lang="en-US">
            <a:latin typeface="Century Gothic" pitchFamily="34" charset="0"/>
          </a:endParaRPr>
        </a:p>
      </dgm:t>
    </dgm:pt>
    <dgm:pt modelId="{415E786D-BD83-41C7-90D5-6163A7C9C72C}">
      <dgm:prSet phldrT="[Text]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n-US" b="1" dirty="0" smtClean="0">
              <a:latin typeface="Century Gothic" pitchFamily="34" charset="0"/>
            </a:rPr>
            <a:t>Include hour of adjournment &amp; signature of secretary, chairperson</a:t>
          </a:r>
          <a:endParaRPr lang="en-US" b="1" dirty="0">
            <a:latin typeface="Century Gothic" pitchFamily="34" charset="0"/>
          </a:endParaRPr>
        </a:p>
      </dgm:t>
    </dgm:pt>
    <dgm:pt modelId="{DA5A972E-7470-4221-8D0C-D701BC2243A8}" type="parTrans" cxnId="{4103E6B4-E9C1-48F1-97AD-D4DC6E3DF9DB}">
      <dgm:prSet/>
      <dgm:spPr/>
      <dgm:t>
        <a:bodyPr/>
        <a:lstStyle/>
        <a:p>
          <a:endParaRPr lang="en-US">
            <a:latin typeface="Century Gothic" pitchFamily="34" charset="0"/>
          </a:endParaRPr>
        </a:p>
      </dgm:t>
    </dgm:pt>
    <dgm:pt modelId="{8F71CD0E-3862-4B9B-874A-7B651F50C8EA}" type="sibTrans" cxnId="{4103E6B4-E9C1-48F1-97AD-D4DC6E3DF9DB}">
      <dgm:prSet/>
      <dgm:spPr/>
      <dgm:t>
        <a:bodyPr/>
        <a:lstStyle/>
        <a:p>
          <a:endParaRPr lang="en-US">
            <a:latin typeface="Century Gothic" pitchFamily="34" charset="0"/>
          </a:endParaRPr>
        </a:p>
      </dgm:t>
    </dgm:pt>
    <dgm:pt modelId="{CE611D3F-2EDB-47DE-9343-8F0521E5550C}" type="pres">
      <dgm:prSet presAssocID="{06B630BD-4EC8-4699-800E-AA03BD8DD8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F71C7E-F77C-48AA-BD89-94AA5651542E}" type="pres">
      <dgm:prSet presAssocID="{64F19297-D2E1-428A-8AB9-11F55D1B66BC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C65CA0-207A-4AA5-B84A-45746AB37BDB}" type="pres">
      <dgm:prSet presAssocID="{99F00125-B238-4412-9735-8BCF3E660139}" presName="space" presStyleCnt="0"/>
      <dgm:spPr/>
    </dgm:pt>
    <dgm:pt modelId="{987E9120-29D6-4AE3-88AF-3E46C573240D}" type="pres">
      <dgm:prSet presAssocID="{20255B38-8480-47E4-8B9F-A8835DF85313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71EA11-33D1-4A60-A138-574A7CDD7129}" type="pres">
      <dgm:prSet presAssocID="{67823E2F-AE9B-449C-AAFE-C59023376C5E}" presName="space" presStyleCnt="0"/>
      <dgm:spPr/>
    </dgm:pt>
    <dgm:pt modelId="{993B3369-6462-4C01-BC75-912675E1E790}" type="pres">
      <dgm:prSet presAssocID="{9A99449A-547F-4E51-8948-2CDD2B690E0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ABF2E-5E60-4029-9C20-5DC09FB7C202}" type="pres">
      <dgm:prSet presAssocID="{B558CA97-5EC2-402C-AD99-AFA6E01A17C6}" presName="space" presStyleCnt="0"/>
      <dgm:spPr/>
    </dgm:pt>
    <dgm:pt modelId="{D02CF284-1899-48E5-8244-1E16DEA61D68}" type="pres">
      <dgm:prSet presAssocID="{415E786D-BD83-41C7-90D5-6163A7C9C72C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33149A-90A5-4081-A0FB-00B927ADB46F}" srcId="{06B630BD-4EC8-4699-800E-AA03BD8DD8C3}" destId="{20255B38-8480-47E4-8B9F-A8835DF85313}" srcOrd="1" destOrd="0" parTransId="{3485394B-D375-498F-85C3-04AE1E90D949}" sibTransId="{67823E2F-AE9B-449C-AAFE-C59023376C5E}"/>
    <dgm:cxn modelId="{4511793D-C6E2-427F-849B-C6DC09DD85C0}" type="presOf" srcId="{415E786D-BD83-41C7-90D5-6163A7C9C72C}" destId="{D02CF284-1899-48E5-8244-1E16DEA61D68}" srcOrd="0" destOrd="0" presId="urn:microsoft.com/office/officeart/2005/8/layout/venn3"/>
    <dgm:cxn modelId="{E04A547A-6112-4B73-A3DC-901A9605854B}" type="presOf" srcId="{9A99449A-547F-4E51-8948-2CDD2B690E03}" destId="{993B3369-6462-4C01-BC75-912675E1E790}" srcOrd="0" destOrd="0" presId="urn:microsoft.com/office/officeart/2005/8/layout/venn3"/>
    <dgm:cxn modelId="{C072A35B-1BBB-44F4-B4CD-AF5D7387D6DA}" srcId="{06B630BD-4EC8-4699-800E-AA03BD8DD8C3}" destId="{64F19297-D2E1-428A-8AB9-11F55D1B66BC}" srcOrd="0" destOrd="0" parTransId="{47F1156C-94AD-4F24-B14C-2408051583E5}" sibTransId="{99F00125-B238-4412-9735-8BCF3E660139}"/>
    <dgm:cxn modelId="{3571C27E-954F-425C-9A28-B0C7CE814A99}" type="presOf" srcId="{06B630BD-4EC8-4699-800E-AA03BD8DD8C3}" destId="{CE611D3F-2EDB-47DE-9343-8F0521E5550C}" srcOrd="0" destOrd="0" presId="urn:microsoft.com/office/officeart/2005/8/layout/venn3"/>
    <dgm:cxn modelId="{9F915A49-6B2B-4208-B248-2FD194336236}" type="presOf" srcId="{20255B38-8480-47E4-8B9F-A8835DF85313}" destId="{987E9120-29D6-4AE3-88AF-3E46C573240D}" srcOrd="0" destOrd="0" presId="urn:microsoft.com/office/officeart/2005/8/layout/venn3"/>
    <dgm:cxn modelId="{51C610F5-73B5-4835-BFE3-785F86C6BBDF}" srcId="{06B630BD-4EC8-4699-800E-AA03BD8DD8C3}" destId="{9A99449A-547F-4E51-8948-2CDD2B690E03}" srcOrd="2" destOrd="0" parTransId="{081FDA3E-963B-452D-A2A3-E4972C99ECFE}" sibTransId="{B558CA97-5EC2-402C-AD99-AFA6E01A17C6}"/>
    <dgm:cxn modelId="{4103E6B4-E9C1-48F1-97AD-D4DC6E3DF9DB}" srcId="{06B630BD-4EC8-4699-800E-AA03BD8DD8C3}" destId="{415E786D-BD83-41C7-90D5-6163A7C9C72C}" srcOrd="3" destOrd="0" parTransId="{DA5A972E-7470-4221-8D0C-D701BC2243A8}" sibTransId="{8F71CD0E-3862-4B9B-874A-7B651F50C8EA}"/>
    <dgm:cxn modelId="{67FBF3E8-C9CA-4BCD-ADD6-8DA369DFEA47}" type="presOf" srcId="{64F19297-D2E1-428A-8AB9-11F55D1B66BC}" destId="{C1F71C7E-F77C-48AA-BD89-94AA5651542E}" srcOrd="0" destOrd="0" presId="urn:microsoft.com/office/officeart/2005/8/layout/venn3"/>
    <dgm:cxn modelId="{7CFB04F2-5AF4-4CDB-B69C-10B0C8ABE104}" type="presParOf" srcId="{CE611D3F-2EDB-47DE-9343-8F0521E5550C}" destId="{C1F71C7E-F77C-48AA-BD89-94AA5651542E}" srcOrd="0" destOrd="0" presId="urn:microsoft.com/office/officeart/2005/8/layout/venn3"/>
    <dgm:cxn modelId="{CA91798E-9269-4173-ACAC-8A7F2EA15E5E}" type="presParOf" srcId="{CE611D3F-2EDB-47DE-9343-8F0521E5550C}" destId="{94C65CA0-207A-4AA5-B84A-45746AB37BDB}" srcOrd="1" destOrd="0" presId="urn:microsoft.com/office/officeart/2005/8/layout/venn3"/>
    <dgm:cxn modelId="{1165FB80-5B26-4BD8-85D7-DE83796E7D7E}" type="presParOf" srcId="{CE611D3F-2EDB-47DE-9343-8F0521E5550C}" destId="{987E9120-29D6-4AE3-88AF-3E46C573240D}" srcOrd="2" destOrd="0" presId="urn:microsoft.com/office/officeart/2005/8/layout/venn3"/>
    <dgm:cxn modelId="{9A4A9C32-8CAD-4F18-AE85-0231ED6CAEF0}" type="presParOf" srcId="{CE611D3F-2EDB-47DE-9343-8F0521E5550C}" destId="{BB71EA11-33D1-4A60-A138-574A7CDD7129}" srcOrd="3" destOrd="0" presId="urn:microsoft.com/office/officeart/2005/8/layout/venn3"/>
    <dgm:cxn modelId="{562E35A8-A0AA-4877-B351-483E909D5C87}" type="presParOf" srcId="{CE611D3F-2EDB-47DE-9343-8F0521E5550C}" destId="{993B3369-6462-4C01-BC75-912675E1E790}" srcOrd="4" destOrd="0" presId="urn:microsoft.com/office/officeart/2005/8/layout/venn3"/>
    <dgm:cxn modelId="{968B79CA-8244-4C59-8B37-A641368FC1B5}" type="presParOf" srcId="{CE611D3F-2EDB-47DE-9343-8F0521E5550C}" destId="{5C0ABF2E-5E60-4029-9C20-5DC09FB7C202}" srcOrd="5" destOrd="0" presId="urn:microsoft.com/office/officeart/2005/8/layout/venn3"/>
    <dgm:cxn modelId="{E6527943-85E4-46D4-81A5-0E99524B364D}" type="presParOf" srcId="{CE611D3F-2EDB-47DE-9343-8F0521E5550C}" destId="{D02CF284-1899-48E5-8244-1E16DEA61D68}" srcOrd="6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A1D3DD-D9F5-4B40-8FB0-800EE5ED6E80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DC432A-C31A-4DC7-82E0-B61C4863D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2D69CA-49F4-4C69-AB89-B368EE6BAA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1C3545-5E8D-4C4D-962A-DA380233FD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030B6-8F4D-468D-B2BA-89AF53AF05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CBE8AB-F70A-4D34-AA96-315F848FB5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382C1-89BD-4553-B2CD-3E29F4C1366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2A85D2-E72D-4C0B-9A67-1F3DA91870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7EDD20-0A45-4041-952C-EFEBB80E2F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DD3317-95A8-41EB-BE8E-ADE5CE9AB2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B4866C-9534-4581-BAC7-420CCEBB2E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DFA91F-351D-4384-A392-B0F251F5B99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3899-7FF6-4B82-B76A-92DBFD3D66ED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B5E62-B66A-4917-82FB-129B6BEB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0A53E-56B4-4755-A480-7F2164FC47DE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4CF4B-A1F8-4306-B65A-3AEB6CB1F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1023-7F97-4AC8-95AE-CEC4A95162E9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EA984-AA15-4790-9911-998F40374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D6950-7D22-405D-A25F-EC3F605E5FD7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56BF3-7A6C-4F7B-B8AA-B704E84C4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2238-8472-4A65-95A9-86EA0E92EC37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FD6-AD76-4683-A603-79435A328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14F98-21FA-4AF6-A71B-3E291242576D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AF246-F642-4663-A46A-E47D28C9B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AAACE-3847-423B-93D7-4E544FABDD9D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58C1-AD76-4E08-AE36-FB4B26FE0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29F3A-DCC4-451F-A470-DAF889E64D08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DEBC-75C5-4BF4-A6CB-99C1FC9C2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C478F-B50C-4375-BC43-938B3BE02C21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87F6B-E8C5-481A-A315-92FDAB077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F7668-8D50-4536-96AB-E5FD45793E13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0DB12-1F54-4592-B75C-7253EBE6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FDFD-3E23-4761-A922-AC569D22BDA0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9C99B-5D6A-4A3A-B5CA-FDBEEFEAC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D55931-DA10-49A3-ADAB-B9767E05B6F2}" type="datetimeFigureOut">
              <a:rPr lang="en-US"/>
              <a:pPr>
                <a:defRPr/>
              </a:pPr>
              <a:t>7/17/2011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33C25F-4AF6-4D9E-B135-AD2389020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Data" Target="../diagrams/data8.xml"/><Relationship Id="rId7" Type="http://schemas.openxmlformats.org/officeDocument/2006/relationships/diagramData" Target="../diagrams/data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image" Target="../media/image17.wmf"/><Relationship Id="rId5" Type="http://schemas.openxmlformats.org/officeDocument/2006/relationships/diagramQuickStyle" Target="../diagrams/quickStyle8.xml"/><Relationship Id="rId10" Type="http://schemas.openxmlformats.org/officeDocument/2006/relationships/diagramColors" Target="../diagrams/colors9.xml"/><Relationship Id="rId4" Type="http://schemas.openxmlformats.org/officeDocument/2006/relationships/diagramLayout" Target="../diagrams/layout8.xml"/><Relationship Id="rId9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5.xml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diagramData" Target="../diagrams/data6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7.xml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9552" y="1219200"/>
            <a:ext cx="7394448" cy="3048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200" cap="small" dirty="0" smtClean="0">
                <a:latin typeface="Century Gothic" pitchFamily="34" charset="0"/>
              </a:rPr>
              <a:t>What Easy Parliamentary Procedure Practices</a:t>
            </a:r>
            <a:br>
              <a:rPr lang="en-US" sz="5200" cap="small" dirty="0" smtClean="0">
                <a:latin typeface="Century Gothic" pitchFamily="34" charset="0"/>
              </a:rPr>
            </a:br>
            <a:r>
              <a:rPr lang="en-US" sz="5200" cap="small" dirty="0" smtClean="0">
                <a:latin typeface="Century Gothic" pitchFamily="34" charset="0"/>
              </a:rPr>
              <a:t>  Can You Implement?</a:t>
            </a:r>
            <a:endParaRPr lang="en-US" sz="5200" cap="small" dirty="0">
              <a:latin typeface="Century Gothic" pitchFamily="34" charset="0"/>
            </a:endParaRPr>
          </a:p>
        </p:txBody>
      </p:sp>
      <p:pic>
        <p:nvPicPr>
          <p:cNvPr id="4" name="Picture 3" descr="agend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3505200"/>
            <a:ext cx="1992138" cy="2190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 descr="C:\Users\Nat Shankar\AppData\Local\Microsoft\Windows\Temporary Internet Files\Content.IE5\O9PTLXMY\MC9000302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4800600"/>
            <a:ext cx="1551972" cy="15983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Subtitle 2"/>
          <p:cNvSpPr>
            <a:spLocks noGrp="1"/>
          </p:cNvSpPr>
          <p:nvPr/>
        </p:nvSpPr>
        <p:spPr bwMode="auto">
          <a:xfrm>
            <a:off x="-533400" y="4267200"/>
            <a:ext cx="967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0A208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B8605"/>
              </a:buClr>
              <a:buSzPct val="85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0A208"/>
              </a:buClr>
              <a:buSzPct val="85000"/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E0A208"/>
              </a:buClr>
              <a:buSzPct val="85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b="1" cap="small" dirty="0" smtClean="0">
              <a:latin typeface="Century Gothic" pitchFamily="34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800" b="1" cap="small" dirty="0" smtClean="0">
              <a:latin typeface="Century Gothic" pitchFamily="34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800" b="1" cap="small" dirty="0" smtClean="0">
                <a:latin typeface="Century Gothic" pitchFamily="34" charset="0"/>
              </a:rPr>
              <a:t>Created by Roopa Shankar,</a:t>
            </a:r>
            <a:br>
              <a:rPr lang="en-US" sz="1800" b="1" cap="small" dirty="0" smtClean="0">
                <a:latin typeface="Century Gothic" pitchFamily="34" charset="0"/>
              </a:rPr>
            </a:br>
            <a:r>
              <a:rPr lang="en-US" sz="1800" b="1" cap="small" dirty="0" smtClean="0">
                <a:latin typeface="Century Gothic" pitchFamily="34" charset="0"/>
              </a:rPr>
              <a:t>California State Parliamentarian  2011-2012</a:t>
            </a:r>
            <a:endParaRPr lang="en-US" sz="1800" b="1" cap="small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Minutes: Record of </a:t>
            </a:r>
            <a:b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en-US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Meeting Proceedings</a:t>
            </a:r>
            <a:endParaRPr lang="en-US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12493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85800" y="33067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8675" name="Picture 3" descr="C:\Users\Nat Shankar\AppData\Local\Microsoft\Windows\Temporary Internet Files\Content.IE5\IQAYTI2L\MC900229751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400800" y="381000"/>
            <a:ext cx="2501900" cy="149066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Nat Shankar\AppData\Local\Microsoft\Windows\Temporary Internet Files\Content.IE5\W3V1J7IU\MC90005697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914400"/>
            <a:ext cx="1922463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0"/>
            <a:ext cx="4800600" cy="3124200"/>
          </a:xfrm>
          <a:prstGeom prst="frame">
            <a:avLst/>
          </a:prstGeom>
          <a:solidFill>
            <a:schemeClr val="accent5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500" b="1" cap="small" dirty="0" smtClean="0">
                <a:latin typeface="Century Gothic" pitchFamily="34" charset="0"/>
              </a:rPr>
              <a:t>Applying simple practices is the first step to productive meetings!</a:t>
            </a:r>
            <a:endParaRPr lang="en-US" sz="3500" b="1" cap="small" dirty="0">
              <a:latin typeface="Century Gothic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600200"/>
            <a:ext cx="3048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43000" y="1905000"/>
            <a:ext cx="3048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0" y="1600200"/>
            <a:ext cx="3048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5181600"/>
            <a:ext cx="8534400" cy="1400383"/>
          </a:xfrm>
          <a:prstGeom prst="rect">
            <a:avLst/>
          </a:prstGeom>
          <a:noFill/>
          <a:ln w="60325" cap="rnd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cap="smal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+mn-cs"/>
              </a:rPr>
              <a:t>Questions?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latin typeface="Century Gothic" pitchFamily="34" charset="0"/>
                <a:cs typeface="+mn-cs"/>
              </a:rPr>
              <a:t>Roopa </a:t>
            </a:r>
            <a:r>
              <a:rPr lang="en-US" sz="1700" b="1" dirty="0" smtClean="0">
                <a:latin typeface="Century Gothic" pitchFamily="34" charset="0"/>
                <a:cs typeface="+mn-cs"/>
              </a:rPr>
              <a:t>Shankar | California </a:t>
            </a:r>
            <a:r>
              <a:rPr lang="en-US" sz="1700" b="1" dirty="0">
                <a:latin typeface="Century Gothic" pitchFamily="34" charset="0"/>
                <a:cs typeface="+mn-cs"/>
              </a:rPr>
              <a:t>State </a:t>
            </a:r>
            <a:r>
              <a:rPr lang="en-US" sz="1700" b="1" dirty="0" smtClean="0">
                <a:latin typeface="Century Gothic" pitchFamily="34" charset="0"/>
                <a:cs typeface="+mn-cs"/>
              </a:rPr>
              <a:t>Parliamentarian 2011-2012 | parli@cafbla.org</a:t>
            </a:r>
            <a:endParaRPr lang="en-US" sz="1700" b="1" dirty="0">
              <a:latin typeface="Century Gothic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small" dirty="0" smtClean="0">
                <a:latin typeface="Century Gothic" pitchFamily="34" charset="0"/>
              </a:rPr>
              <a:t>Introduction</a:t>
            </a:r>
            <a:endParaRPr lang="en-US" b="1" cap="small" dirty="0">
              <a:latin typeface="Century Gothic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524000"/>
          <a:ext cx="7696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"/>
          <a:ext cx="9144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4600" y="2819400"/>
            <a:ext cx="4419600" cy="12192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7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4 Simple Steps</a:t>
            </a:r>
            <a:endParaRPr lang="en-US" sz="57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7172" name="Picture 2" descr="C:\Users\Nat Shankar\AppData\Local\Microsoft\Windows\Temporary Internet Files\Content.IE5\IQAYTI2L\MC900016829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2362200"/>
            <a:ext cx="1627188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Point Star 4"/>
          <p:cNvSpPr/>
          <p:nvPr/>
        </p:nvSpPr>
        <p:spPr>
          <a:xfrm>
            <a:off x="8001000" y="1905000"/>
            <a:ext cx="533400" cy="533400"/>
          </a:xfrm>
          <a:prstGeom prst="star5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3624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5900" cap="small" smtClean="0">
                <a:latin typeface="Century Gothic" pitchFamily="34" charset="0"/>
              </a:rPr>
              <a:t>Chairperson</a:t>
            </a:r>
            <a:endParaRPr sz="5900" cap="small">
              <a:latin typeface="Century Gothic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762000" y="1600200"/>
          <a:ext cx="7772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196" name="Picture 5" descr="C:\Users\Nat Shankar\AppData\Local\Microsoft\Windows\Temporary Internet Files\Content.IE5\IQAYTI2L\MC900090342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152400"/>
            <a:ext cx="20574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990600"/>
            <a:ext cx="7772400" cy="13624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chemeClr val="accent1"/>
                </a:solidFill>
                <a:latin typeface="Century Gothic" pitchFamily="34" charset="0"/>
              </a:rPr>
              <a:t>MOTIONS</a:t>
            </a:r>
            <a:r>
              <a:rPr smtClean="0">
                <a:solidFill>
                  <a:schemeClr val="accent1"/>
                </a:solidFill>
              </a:rPr>
              <a:t/>
            </a:r>
            <a:br>
              <a:rPr smtClean="0">
                <a:solidFill>
                  <a:schemeClr val="accent1"/>
                </a:solidFill>
              </a:rPr>
            </a:br>
            <a:endParaRPr>
              <a:solidFill>
                <a:schemeClr val="accent1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0" y="381000"/>
          <a:ext cx="8305800" cy="627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86600" y="2667000"/>
            <a:ext cx="2057400" cy="2873375"/>
          </a:xfrm>
          <a:prstGeom prst="rightArrow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Century Gothic" pitchFamily="34" charset="0"/>
                <a:cs typeface="+mn-cs"/>
              </a:rPr>
              <a:t>I move that we hold a restaurant fundraiser on May 15</a:t>
            </a:r>
            <a:r>
              <a:rPr lang="en-US" sz="1400" b="1" baseline="30000" dirty="0">
                <a:latin typeface="Century Gothic" pitchFamily="34" charset="0"/>
                <a:cs typeface="+mn-cs"/>
              </a:rPr>
              <a:t>th</a:t>
            </a:r>
            <a:r>
              <a:rPr lang="en-US" sz="1400" b="1" dirty="0">
                <a:latin typeface="Century Gothic" pitchFamily="34" charset="0"/>
                <a:cs typeface="+mn-cs"/>
              </a:rPr>
              <a:t>.</a:t>
            </a:r>
            <a:endParaRPr lang="en-US" sz="1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221" name="TextBox 9"/>
          <p:cNvSpPr>
            <a:spLocks noChangeArrowheads="1"/>
          </p:cNvSpPr>
          <p:nvPr/>
        </p:nvSpPr>
        <p:spPr bwMode="auto">
          <a:xfrm>
            <a:off x="6553200" y="4648200"/>
            <a:ext cx="2209800" cy="923925"/>
          </a:xfrm>
          <a:prstGeom prst="leftArrowCallout">
            <a:avLst>
              <a:gd name="adj1" fmla="val 25000"/>
              <a:gd name="adj2" fmla="val 25000"/>
              <a:gd name="adj3" fmla="val 24981"/>
              <a:gd name="adj4" fmla="val 64977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 Gothic" pitchFamily="34" charset="0"/>
              </a:rPr>
              <a:t>Member seconds the motion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2667000" y="2819400"/>
            <a:ext cx="2895600" cy="2057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b="1" cap="small" dirty="0" smtClean="0">
                <a:latin typeface="Century Gothic" pitchFamily="34" charset="0"/>
              </a:rPr>
              <a:t>A short, precise, and unambiguous proposal to bring business before the meeting</a:t>
            </a:r>
            <a:endParaRPr lang="en-US" sz="2300" b="1" cap="small" dirty="0">
              <a:latin typeface="Century Gothic" pitchFamily="34" charset="0"/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2895600" y="206375"/>
            <a:ext cx="381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entury Gothic" pitchFamily="34" charset="0"/>
              </a:rPr>
              <a:t>1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7467600" y="1905000"/>
            <a:ext cx="381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entury Gothic" pitchFamily="34" charset="0"/>
              </a:rPr>
              <a:t>2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4495800" y="5105400"/>
            <a:ext cx="381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entury Gothic" pitchFamily="34" charset="0"/>
              </a:rPr>
              <a:t>3</a:t>
            </a:r>
          </a:p>
        </p:txBody>
      </p:sp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1371600" y="5181600"/>
            <a:ext cx="381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entury Gothic" pitchFamily="34" charset="0"/>
              </a:rPr>
              <a:t>4</a:t>
            </a:r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457200" y="3124200"/>
            <a:ext cx="3810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Century Gothic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>
                <a:latin typeface="Century Gothic" pitchFamily="34" charset="0"/>
              </a:rPr>
              <a:t>Let’s try it!</a:t>
            </a:r>
            <a:endParaRPr lang="en-US" cap="small" dirty="0">
              <a:latin typeface="Century Gothic" pitchFamily="34" charset="0"/>
            </a:endParaRPr>
          </a:p>
        </p:txBody>
      </p:sp>
      <p:pic>
        <p:nvPicPr>
          <p:cNvPr id="37896" name="Picture 8" descr="C:\Users\Roopa\AppData\Local\Microsoft\Windows\Temporary Internet Files\Content.IE5\65UWEUA8\MC90038438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276600"/>
            <a:ext cx="1828800" cy="116295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37897" name="Picture 9" descr="C:\Users\Roopa\AppData\Local\Microsoft\Windows\Temporary Internet Files\Content.IE5\N1P6UDSK\MC90028995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657600"/>
            <a:ext cx="3493129" cy="25621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91440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cap="small" dirty="0" smtClean="0">
                <a:latin typeface="Century Gothic" pitchFamily="34" charset="0"/>
              </a:rPr>
              <a:t>Agendas and Orders of Business </a:t>
            </a:r>
            <a:endParaRPr lang="en-US" b="1" cap="small" dirty="0">
              <a:latin typeface="Century Gothic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44" name="Picture 3" descr="C:\Users\Nat Shankar\AppData\Local\Microsoft\Windows\Temporary Internet Files\Content.IE5\IQAYTI2L\MC900217206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1219200"/>
            <a:ext cx="1809750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 descr="C:\Users\Nat Shankar\AppData\Local\Microsoft\Windows\Temporary Internet Files\Content.IE5\8LH6GPSK\MC900199251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3200400"/>
            <a:ext cx="178117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7" descr="C:\Users\Nat Shankar\AppData\Local\Microsoft\Windows\Temporary Internet Files\Content.IE5\8LH6GPSK\MC900088918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4648200"/>
            <a:ext cx="16271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286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7" name="Picture 2" descr="C:\Users\Nat Shankar\AppData\Local\Microsoft\Windows\Temporary Internet Files\Content.IE5\IQAYTI2L\MC90043253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609600"/>
            <a:ext cx="17018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Users\Nat Shankar\AppData\Local\Microsoft\Windows\Temporary Internet Files\Content.IE5\8LH6GPSK\MC900157093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2667000"/>
            <a:ext cx="1800225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C:\Users\Nat Shankar\AppData\Local\Microsoft\Windows\Temporary Internet Files\Content.IE5\IQAYTI2L\MC900048279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" y="4648200"/>
            <a:ext cx="15430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286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1" name="Picture 2" descr="C:\Users\Nat Shankar\AppData\Local\Microsoft\Windows\Temporary Internet Files\Content.IE5\W3V1J7IU\MC900044873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4724400"/>
            <a:ext cx="18875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3" descr="C:\Users\Nat Shankar\AppData\Local\Microsoft\Windows\Temporary Internet Files\Content.IE5\8LH6GPSK\MC900439824[1]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5146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Users\Nat Shankar\AppData\Local\Microsoft\Windows\Temporary Internet Files\Content.IE5\W3V1J7IU\MC900174347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" y="381000"/>
            <a:ext cx="16002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584</Words>
  <Application>Microsoft Office PowerPoint</Application>
  <PresentationFormat>On-screen Show (4:3)</PresentationFormat>
  <Paragraphs>91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What Easy Parliamentary Procedure Practices   Can You Implement?</vt:lpstr>
      <vt:lpstr>Introduction</vt:lpstr>
      <vt:lpstr>4 Simple Steps</vt:lpstr>
      <vt:lpstr>Chairperson</vt:lpstr>
      <vt:lpstr>MOTIONS </vt:lpstr>
      <vt:lpstr>Let’s try it!</vt:lpstr>
      <vt:lpstr>Agendas and Orders of Business </vt:lpstr>
      <vt:lpstr>Slide 8</vt:lpstr>
      <vt:lpstr>Slide 9</vt:lpstr>
      <vt:lpstr>Minutes: Record of  Meeting Proceedings</vt:lpstr>
      <vt:lpstr>Applying simple practices is the first step to productive meetings!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Easy Parliamentary Procedure Practices Can Your Chapter Implement?</dc:title>
  <dc:creator>Nat Shankar</dc:creator>
  <cp:lastModifiedBy>Roopa</cp:lastModifiedBy>
  <cp:revision>30</cp:revision>
  <dcterms:created xsi:type="dcterms:W3CDTF">2011-03-07T05:36:00Z</dcterms:created>
  <dcterms:modified xsi:type="dcterms:W3CDTF">2011-07-18T06:43:22Z</dcterms:modified>
</cp:coreProperties>
</file>